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829" r:id="rId6"/>
  </p:sldMasterIdLst>
  <p:notesMasterIdLst>
    <p:notesMasterId r:id="rId25"/>
  </p:notesMasterIdLst>
  <p:handoutMasterIdLst>
    <p:handoutMasterId r:id="rId26"/>
  </p:handoutMasterIdLst>
  <p:sldIdLst>
    <p:sldId id="374" r:id="rId7"/>
    <p:sldId id="913" r:id="rId8"/>
    <p:sldId id="903" r:id="rId9"/>
    <p:sldId id="928" r:id="rId10"/>
    <p:sldId id="922" r:id="rId11"/>
    <p:sldId id="894" r:id="rId12"/>
    <p:sldId id="905" r:id="rId13"/>
    <p:sldId id="915" r:id="rId14"/>
    <p:sldId id="927" r:id="rId15"/>
    <p:sldId id="925" r:id="rId16"/>
    <p:sldId id="896" r:id="rId17"/>
    <p:sldId id="926" r:id="rId18"/>
    <p:sldId id="916" r:id="rId19"/>
    <p:sldId id="917" r:id="rId20"/>
    <p:sldId id="918" r:id="rId21"/>
    <p:sldId id="911" r:id="rId22"/>
    <p:sldId id="920" r:id="rId23"/>
    <p:sldId id="91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5657D6-4C22-4528-9D9F-CAF730776872}">
          <p14:sldIdLst>
            <p14:sldId id="374"/>
            <p14:sldId id="913"/>
            <p14:sldId id="903"/>
            <p14:sldId id="928"/>
            <p14:sldId id="922"/>
            <p14:sldId id="894"/>
            <p14:sldId id="905"/>
            <p14:sldId id="915"/>
            <p14:sldId id="927"/>
            <p14:sldId id="925"/>
            <p14:sldId id="896"/>
            <p14:sldId id="926"/>
            <p14:sldId id="916"/>
            <p14:sldId id="917"/>
            <p14:sldId id="918"/>
            <p14:sldId id="911"/>
            <p14:sldId id="920"/>
            <p14:sldId id="9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76F"/>
    <a:srgbClr val="6C19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BFF9D-5D49-4FFD-B331-03156C202E6B}" v="131" dt="2022-06-30T06:08:29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8" autoAdjust="0"/>
    <p:restoredTop sz="93372" autoAdjust="0"/>
  </p:normalViewPr>
  <p:slideViewPr>
    <p:cSldViewPr>
      <p:cViewPr>
        <p:scale>
          <a:sx n="60" d="100"/>
          <a:sy n="60" d="100"/>
        </p:scale>
        <p:origin x="145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omon Zena Walelign" userId="9acb2b56-ff47-4a15-84fa-614c35e12b35" providerId="ADAL" clId="{B3FBFF9D-5D49-4FFD-B331-03156C202E6B}"/>
    <pc:docChg chg="undo custSel addSld delSld modSld modSection">
      <pc:chgData name="Solomon Zena Walelign" userId="9acb2b56-ff47-4a15-84fa-614c35e12b35" providerId="ADAL" clId="{B3FBFF9D-5D49-4FFD-B331-03156C202E6B}" dt="2022-06-30T06:17:08.236" v="2394" actId="20577"/>
      <pc:docMkLst>
        <pc:docMk/>
      </pc:docMkLst>
      <pc:sldChg chg="modSp mod">
        <pc:chgData name="Solomon Zena Walelign" userId="9acb2b56-ff47-4a15-84fa-614c35e12b35" providerId="ADAL" clId="{B3FBFF9D-5D49-4FFD-B331-03156C202E6B}" dt="2022-06-30T05:06:53.051" v="1434" actId="20577"/>
        <pc:sldMkLst>
          <pc:docMk/>
          <pc:sldMk cId="565627796" sldId="896"/>
        </pc:sldMkLst>
        <pc:spChg chg="mod">
          <ac:chgData name="Solomon Zena Walelign" userId="9acb2b56-ff47-4a15-84fa-614c35e12b35" providerId="ADAL" clId="{B3FBFF9D-5D49-4FFD-B331-03156C202E6B}" dt="2022-06-30T05:06:53.051" v="1434" actId="20577"/>
          <ac:spMkLst>
            <pc:docMk/>
            <pc:sldMk cId="565627796" sldId="896"/>
            <ac:spMk id="3" creationId="{5AAC50CB-4969-40D9-96D5-F0A664239BA9}"/>
          </ac:spMkLst>
        </pc:spChg>
        <pc:spChg chg="mod">
          <ac:chgData name="Solomon Zena Walelign" userId="9acb2b56-ff47-4a15-84fa-614c35e12b35" providerId="ADAL" clId="{B3FBFF9D-5D49-4FFD-B331-03156C202E6B}" dt="2022-06-30T04:58:11.703" v="1401" actId="20577"/>
          <ac:spMkLst>
            <pc:docMk/>
            <pc:sldMk cId="565627796" sldId="896"/>
            <ac:spMk id="12" creationId="{00000000-0000-0000-0000-000000000000}"/>
          </ac:spMkLst>
        </pc:spChg>
      </pc:sldChg>
      <pc:sldChg chg="addSp delSp modSp del mod">
        <pc:chgData name="Solomon Zena Walelign" userId="9acb2b56-ff47-4a15-84fa-614c35e12b35" providerId="ADAL" clId="{B3FBFF9D-5D49-4FFD-B331-03156C202E6B}" dt="2022-06-30T04:46:05.499" v="1316" actId="2696"/>
        <pc:sldMkLst>
          <pc:docMk/>
          <pc:sldMk cId="2803987291" sldId="901"/>
        </pc:sldMkLst>
        <pc:spChg chg="mod">
          <ac:chgData name="Solomon Zena Walelign" userId="9acb2b56-ff47-4a15-84fa-614c35e12b35" providerId="ADAL" clId="{B3FBFF9D-5D49-4FFD-B331-03156C202E6B}" dt="2022-06-29T23:33:40.699" v="307" actId="1076"/>
          <ac:spMkLst>
            <pc:docMk/>
            <pc:sldMk cId="2803987291" sldId="901"/>
            <ac:spMk id="5" creationId="{7B6EE7DD-99FE-4DE6-817A-C5B7102547E5}"/>
          </ac:spMkLst>
        </pc:spChg>
        <pc:graphicFrameChg chg="add mod">
          <ac:chgData name="Solomon Zena Walelign" userId="9acb2b56-ff47-4a15-84fa-614c35e12b35" providerId="ADAL" clId="{B3FBFF9D-5D49-4FFD-B331-03156C202E6B}" dt="2022-06-29T23:33:02.788" v="297"/>
          <ac:graphicFrameMkLst>
            <pc:docMk/>
            <pc:sldMk cId="2803987291" sldId="901"/>
            <ac:graphicFrameMk id="6" creationId="{22FABC9A-7228-41C5-8617-5945685C410C}"/>
          </ac:graphicFrameMkLst>
        </pc:graphicFrameChg>
        <pc:graphicFrameChg chg="add mod">
          <ac:chgData name="Solomon Zena Walelign" userId="9acb2b56-ff47-4a15-84fa-614c35e12b35" providerId="ADAL" clId="{B3FBFF9D-5D49-4FFD-B331-03156C202E6B}" dt="2022-06-29T23:33:07.283" v="300"/>
          <ac:graphicFrameMkLst>
            <pc:docMk/>
            <pc:sldMk cId="2803987291" sldId="901"/>
            <ac:graphicFrameMk id="7" creationId="{22FABC9A-7228-41C5-8617-5945685C410C}"/>
          </ac:graphicFrameMkLst>
        </pc:graphicFrameChg>
        <pc:picChg chg="add mod">
          <ac:chgData name="Solomon Zena Walelign" userId="9acb2b56-ff47-4a15-84fa-614c35e12b35" providerId="ADAL" clId="{B3FBFF9D-5D49-4FFD-B331-03156C202E6B}" dt="2022-06-29T23:33:36.083" v="306" actId="1076"/>
          <ac:picMkLst>
            <pc:docMk/>
            <pc:sldMk cId="2803987291" sldId="901"/>
            <ac:picMk id="2" creationId="{DAD7C617-737E-4FC0-B104-02C31435F456}"/>
          </ac:picMkLst>
        </pc:picChg>
        <pc:picChg chg="del">
          <ac:chgData name="Solomon Zena Walelign" userId="9acb2b56-ff47-4a15-84fa-614c35e12b35" providerId="ADAL" clId="{B3FBFF9D-5D49-4FFD-B331-03156C202E6B}" dt="2022-06-29T23:32:35.034" v="290" actId="478"/>
          <ac:picMkLst>
            <pc:docMk/>
            <pc:sldMk cId="2803987291" sldId="901"/>
            <ac:picMk id="4" creationId="{5D94C63B-7289-4CBD-9231-5C0867DDA1C2}"/>
          </ac:picMkLst>
        </pc:picChg>
      </pc:sldChg>
      <pc:sldChg chg="modSp mod">
        <pc:chgData name="Solomon Zena Walelign" userId="9acb2b56-ff47-4a15-84fa-614c35e12b35" providerId="ADAL" clId="{B3FBFF9D-5D49-4FFD-B331-03156C202E6B}" dt="2022-06-30T06:12:22.411" v="2004" actId="21"/>
        <pc:sldMkLst>
          <pc:docMk/>
          <pc:sldMk cId="2177941761" sldId="903"/>
        </pc:sldMkLst>
        <pc:spChg chg="mod">
          <ac:chgData name="Solomon Zena Walelign" userId="9acb2b56-ff47-4a15-84fa-614c35e12b35" providerId="ADAL" clId="{B3FBFF9D-5D49-4FFD-B331-03156C202E6B}" dt="2022-06-30T06:12:22.411" v="2004" actId="21"/>
          <ac:spMkLst>
            <pc:docMk/>
            <pc:sldMk cId="2177941761" sldId="903"/>
            <ac:spMk id="12" creationId="{00000000-0000-0000-0000-000000000000}"/>
          </ac:spMkLst>
        </pc:spChg>
      </pc:sldChg>
      <pc:sldChg chg="modSp mod">
        <pc:chgData name="Solomon Zena Walelign" userId="9acb2b56-ff47-4a15-84fa-614c35e12b35" providerId="ADAL" clId="{B3FBFF9D-5D49-4FFD-B331-03156C202E6B}" dt="2022-06-29T23:38:28.414" v="333" actId="20577"/>
        <pc:sldMkLst>
          <pc:docMk/>
          <pc:sldMk cId="2090102641" sldId="905"/>
        </pc:sldMkLst>
        <pc:spChg chg="mod">
          <ac:chgData name="Solomon Zena Walelign" userId="9acb2b56-ff47-4a15-84fa-614c35e12b35" providerId="ADAL" clId="{B3FBFF9D-5D49-4FFD-B331-03156C202E6B}" dt="2022-06-29T23:38:28.414" v="333" actId="20577"/>
          <ac:spMkLst>
            <pc:docMk/>
            <pc:sldMk cId="2090102641" sldId="905"/>
            <ac:spMk id="12" creationId="{00000000-0000-0000-0000-000000000000}"/>
          </ac:spMkLst>
        </pc:spChg>
      </pc:sldChg>
      <pc:sldChg chg="del">
        <pc:chgData name="Solomon Zena Walelign" userId="9acb2b56-ff47-4a15-84fa-614c35e12b35" providerId="ADAL" clId="{B3FBFF9D-5D49-4FFD-B331-03156C202E6B}" dt="2022-06-30T04:46:11.109" v="1317" actId="2696"/>
        <pc:sldMkLst>
          <pc:docMk/>
          <pc:sldMk cId="4006628208" sldId="912"/>
        </pc:sldMkLst>
      </pc:sldChg>
      <pc:sldChg chg="modSp mod">
        <pc:chgData name="Solomon Zena Walelign" userId="9acb2b56-ff47-4a15-84fa-614c35e12b35" providerId="ADAL" clId="{B3FBFF9D-5D49-4FFD-B331-03156C202E6B}" dt="2022-06-29T23:35:55.013" v="321" actId="14100"/>
        <pc:sldMkLst>
          <pc:docMk/>
          <pc:sldMk cId="145627173" sldId="913"/>
        </pc:sldMkLst>
        <pc:spChg chg="mod">
          <ac:chgData name="Solomon Zena Walelign" userId="9acb2b56-ff47-4a15-84fa-614c35e12b35" providerId="ADAL" clId="{B3FBFF9D-5D49-4FFD-B331-03156C202E6B}" dt="2022-06-29T23:35:48.334" v="320" actId="20577"/>
          <ac:spMkLst>
            <pc:docMk/>
            <pc:sldMk cId="145627173" sldId="913"/>
            <ac:spMk id="12" creationId="{00000000-0000-0000-0000-000000000000}"/>
          </ac:spMkLst>
        </pc:spChg>
        <pc:picChg chg="mod">
          <ac:chgData name="Solomon Zena Walelign" userId="9acb2b56-ff47-4a15-84fa-614c35e12b35" providerId="ADAL" clId="{B3FBFF9D-5D49-4FFD-B331-03156C202E6B}" dt="2022-06-29T23:35:55.013" v="321" actId="14100"/>
          <ac:picMkLst>
            <pc:docMk/>
            <pc:sldMk cId="145627173" sldId="913"/>
            <ac:picMk id="2" creationId="{C2CB5418-0137-4612-8318-9805226E14AC}"/>
          </ac:picMkLst>
        </pc:picChg>
      </pc:sldChg>
      <pc:sldChg chg="del">
        <pc:chgData name="Solomon Zena Walelign" userId="9acb2b56-ff47-4a15-84fa-614c35e12b35" providerId="ADAL" clId="{B3FBFF9D-5D49-4FFD-B331-03156C202E6B}" dt="2022-06-29T08:52:29.712" v="0" actId="2696"/>
        <pc:sldMkLst>
          <pc:docMk/>
          <pc:sldMk cId="545162351" sldId="914"/>
        </pc:sldMkLst>
      </pc:sldChg>
      <pc:sldChg chg="modSp del mod">
        <pc:chgData name="Solomon Zena Walelign" userId="9acb2b56-ff47-4a15-84fa-614c35e12b35" providerId="ADAL" clId="{B3FBFF9D-5D49-4FFD-B331-03156C202E6B}" dt="2022-06-29T08:58:54.379" v="166" actId="2696"/>
        <pc:sldMkLst>
          <pc:docMk/>
          <pc:sldMk cId="3549337573" sldId="915"/>
        </pc:sldMkLst>
        <pc:spChg chg="mod">
          <ac:chgData name="Solomon Zena Walelign" userId="9acb2b56-ff47-4a15-84fa-614c35e12b35" providerId="ADAL" clId="{B3FBFF9D-5D49-4FFD-B331-03156C202E6B}" dt="2022-06-29T08:54:34.993" v="51" actId="20577"/>
          <ac:spMkLst>
            <pc:docMk/>
            <pc:sldMk cId="3549337573" sldId="915"/>
            <ac:spMk id="3" creationId="{5AAC50CB-4969-40D9-96D5-F0A664239BA9}"/>
          </ac:spMkLst>
        </pc:spChg>
        <pc:spChg chg="mod">
          <ac:chgData name="Solomon Zena Walelign" userId="9acb2b56-ff47-4a15-84fa-614c35e12b35" providerId="ADAL" clId="{B3FBFF9D-5D49-4FFD-B331-03156C202E6B}" dt="2022-06-29T08:58:16.385" v="165" actId="20577"/>
          <ac:spMkLst>
            <pc:docMk/>
            <pc:sldMk cId="3549337573" sldId="915"/>
            <ac:spMk id="12" creationId="{00000000-0000-0000-0000-000000000000}"/>
          </ac:spMkLst>
        </pc:spChg>
      </pc:sldChg>
      <pc:sldChg chg="addSp delSp modSp add mod modAnim">
        <pc:chgData name="Solomon Zena Walelign" userId="9acb2b56-ff47-4a15-84fa-614c35e12b35" providerId="ADAL" clId="{B3FBFF9D-5D49-4FFD-B331-03156C202E6B}" dt="2022-06-30T05:58:03.757" v="1968"/>
        <pc:sldMkLst>
          <pc:docMk/>
          <pc:sldMk cId="3795656854" sldId="915"/>
        </pc:sldMkLst>
        <pc:spChg chg="mod">
          <ac:chgData name="Solomon Zena Walelign" userId="9acb2b56-ff47-4a15-84fa-614c35e12b35" providerId="ADAL" clId="{B3FBFF9D-5D49-4FFD-B331-03156C202E6B}" dt="2022-06-30T05:20:17.566" v="1510" actId="20577"/>
          <ac:spMkLst>
            <pc:docMk/>
            <pc:sldMk cId="3795656854" sldId="915"/>
            <ac:spMk id="3" creationId="{5AAC50CB-4969-40D9-96D5-F0A664239BA9}"/>
          </ac:spMkLst>
        </pc:spChg>
        <pc:spChg chg="add mod">
          <ac:chgData name="Solomon Zena Walelign" userId="9acb2b56-ff47-4a15-84fa-614c35e12b35" providerId="ADAL" clId="{B3FBFF9D-5D49-4FFD-B331-03156C202E6B}" dt="2022-06-30T05:57:00.467" v="1961" actId="692"/>
          <ac:spMkLst>
            <pc:docMk/>
            <pc:sldMk cId="3795656854" sldId="915"/>
            <ac:spMk id="6" creationId="{CC7B54A9-58F8-4389-B94D-95D1782D1FE0}"/>
          </ac:spMkLst>
        </pc:spChg>
        <pc:spChg chg="add mod">
          <ac:chgData name="Solomon Zena Walelign" userId="9acb2b56-ff47-4a15-84fa-614c35e12b35" providerId="ADAL" clId="{B3FBFF9D-5D49-4FFD-B331-03156C202E6B}" dt="2022-06-30T05:57:27.130" v="1966" actId="14100"/>
          <ac:spMkLst>
            <pc:docMk/>
            <pc:sldMk cId="3795656854" sldId="915"/>
            <ac:spMk id="9" creationId="{2F033A23-0FA8-4EC3-98D3-1F150CD4BEC2}"/>
          </ac:spMkLst>
        </pc:spChg>
        <pc:spChg chg="mod">
          <ac:chgData name="Solomon Zena Walelign" userId="9acb2b56-ff47-4a15-84fa-614c35e12b35" providerId="ADAL" clId="{B3FBFF9D-5D49-4FFD-B331-03156C202E6B}" dt="2022-06-30T05:42:41.601" v="1955" actId="20577"/>
          <ac:spMkLst>
            <pc:docMk/>
            <pc:sldMk cId="3795656854" sldId="915"/>
            <ac:spMk id="12" creationId="{00000000-0000-0000-0000-000000000000}"/>
          </ac:spMkLst>
        </pc:spChg>
        <pc:graphicFrameChg chg="add del mod">
          <ac:chgData name="Solomon Zena Walelign" userId="9acb2b56-ff47-4a15-84fa-614c35e12b35" providerId="ADAL" clId="{B3FBFF9D-5D49-4FFD-B331-03156C202E6B}" dt="2022-06-30T05:15:56.990" v="1439"/>
          <ac:graphicFrameMkLst>
            <pc:docMk/>
            <pc:sldMk cId="3795656854" sldId="915"/>
            <ac:graphicFrameMk id="2" creationId="{639E9A68-563C-46F2-A940-AFA66B687B48}"/>
          </ac:graphicFrameMkLst>
        </pc:graphicFrameChg>
        <pc:graphicFrameChg chg="add del mod">
          <ac:chgData name="Solomon Zena Walelign" userId="9acb2b56-ff47-4a15-84fa-614c35e12b35" providerId="ADAL" clId="{B3FBFF9D-5D49-4FFD-B331-03156C202E6B}" dt="2022-06-30T05:16:06.252" v="1444"/>
          <ac:graphicFrameMkLst>
            <pc:docMk/>
            <pc:sldMk cId="3795656854" sldId="915"/>
            <ac:graphicFrameMk id="4" creationId="{454C81E0-F3E9-450A-B12C-464AEA28DBDD}"/>
          </ac:graphicFrameMkLst>
        </pc:graphicFrameChg>
        <pc:picChg chg="add mod modCrop">
          <ac:chgData name="Solomon Zena Walelign" userId="9acb2b56-ff47-4a15-84fa-614c35e12b35" providerId="ADAL" clId="{B3FBFF9D-5D49-4FFD-B331-03156C202E6B}" dt="2022-06-30T05:18:48.229" v="1475" actId="14100"/>
          <ac:picMkLst>
            <pc:docMk/>
            <pc:sldMk cId="3795656854" sldId="915"/>
            <ac:picMk id="5" creationId="{2445A7BA-64F4-4A91-998A-849BA1E3E6FC}"/>
          </ac:picMkLst>
        </pc:picChg>
        <pc:picChg chg="add del mod">
          <ac:chgData name="Solomon Zena Walelign" userId="9acb2b56-ff47-4a15-84fa-614c35e12b35" providerId="ADAL" clId="{B3FBFF9D-5D49-4FFD-B331-03156C202E6B}" dt="2022-06-30T05:57:13.846" v="1963"/>
          <ac:picMkLst>
            <pc:docMk/>
            <pc:sldMk cId="3795656854" sldId="915"/>
            <ac:picMk id="8" creationId="{16F523CC-B488-4BE3-8ADC-3C47B5B0F237}"/>
          </ac:picMkLst>
        </pc:picChg>
      </pc:sldChg>
      <pc:sldChg chg="modSp mod modAnim">
        <pc:chgData name="Solomon Zena Walelign" userId="9acb2b56-ff47-4a15-84fa-614c35e12b35" providerId="ADAL" clId="{B3FBFF9D-5D49-4FFD-B331-03156C202E6B}" dt="2022-06-30T06:08:00.521" v="1999"/>
        <pc:sldMkLst>
          <pc:docMk/>
          <pc:sldMk cId="4030104611" sldId="916"/>
        </pc:sldMkLst>
        <pc:spChg chg="mod">
          <ac:chgData name="Solomon Zena Walelign" userId="9acb2b56-ff47-4a15-84fa-614c35e12b35" providerId="ADAL" clId="{B3FBFF9D-5D49-4FFD-B331-03156C202E6B}" dt="2022-06-30T00:07:19.169" v="1283" actId="20577"/>
          <ac:spMkLst>
            <pc:docMk/>
            <pc:sldMk cId="4030104611" sldId="916"/>
            <ac:spMk id="3" creationId="{5AAC50CB-4969-40D9-96D5-F0A664239BA9}"/>
          </ac:spMkLst>
        </pc:spChg>
      </pc:sldChg>
      <pc:sldChg chg="modAnim">
        <pc:chgData name="Solomon Zena Walelign" userId="9acb2b56-ff47-4a15-84fa-614c35e12b35" providerId="ADAL" clId="{B3FBFF9D-5D49-4FFD-B331-03156C202E6B}" dt="2022-06-30T06:08:13.360" v="2001"/>
        <pc:sldMkLst>
          <pc:docMk/>
          <pc:sldMk cId="998862458" sldId="917"/>
        </pc:sldMkLst>
      </pc:sldChg>
      <pc:sldChg chg="modAnim">
        <pc:chgData name="Solomon Zena Walelign" userId="9acb2b56-ff47-4a15-84fa-614c35e12b35" providerId="ADAL" clId="{B3FBFF9D-5D49-4FFD-B331-03156C202E6B}" dt="2022-06-30T06:08:29.660" v="2003"/>
        <pc:sldMkLst>
          <pc:docMk/>
          <pc:sldMk cId="3807295765" sldId="918"/>
        </pc:sldMkLst>
      </pc:sldChg>
      <pc:sldChg chg="modSp mod">
        <pc:chgData name="Solomon Zena Walelign" userId="9acb2b56-ff47-4a15-84fa-614c35e12b35" providerId="ADAL" clId="{B3FBFF9D-5D49-4FFD-B331-03156C202E6B}" dt="2022-06-30T00:07:49.206" v="1293" actId="20577"/>
        <pc:sldMkLst>
          <pc:docMk/>
          <pc:sldMk cId="2267660684" sldId="920"/>
        </pc:sldMkLst>
        <pc:spChg chg="mod">
          <ac:chgData name="Solomon Zena Walelign" userId="9acb2b56-ff47-4a15-84fa-614c35e12b35" providerId="ADAL" clId="{B3FBFF9D-5D49-4FFD-B331-03156C202E6B}" dt="2022-06-30T00:07:49.206" v="1293" actId="20577"/>
          <ac:spMkLst>
            <pc:docMk/>
            <pc:sldMk cId="2267660684" sldId="920"/>
            <ac:spMk id="12" creationId="{00000000-0000-0000-0000-000000000000}"/>
          </ac:spMkLst>
        </pc:spChg>
      </pc:sldChg>
      <pc:sldChg chg="modSp mod">
        <pc:chgData name="Solomon Zena Walelign" userId="9acb2b56-ff47-4a15-84fa-614c35e12b35" providerId="ADAL" clId="{B3FBFF9D-5D49-4FFD-B331-03156C202E6B}" dt="2022-06-30T04:45:45.778" v="1315" actId="20577"/>
        <pc:sldMkLst>
          <pc:docMk/>
          <pc:sldMk cId="685123732" sldId="922"/>
        </pc:sldMkLst>
        <pc:spChg chg="mod">
          <ac:chgData name="Solomon Zena Walelign" userId="9acb2b56-ff47-4a15-84fa-614c35e12b35" providerId="ADAL" clId="{B3FBFF9D-5D49-4FFD-B331-03156C202E6B}" dt="2022-06-30T04:45:45.778" v="1315" actId="20577"/>
          <ac:spMkLst>
            <pc:docMk/>
            <pc:sldMk cId="685123732" sldId="922"/>
            <ac:spMk id="12" creationId="{00000000-0000-0000-0000-000000000000}"/>
          </ac:spMkLst>
        </pc:spChg>
      </pc:sldChg>
      <pc:sldChg chg="del">
        <pc:chgData name="Solomon Zena Walelign" userId="9acb2b56-ff47-4a15-84fa-614c35e12b35" providerId="ADAL" clId="{B3FBFF9D-5D49-4FFD-B331-03156C202E6B}" dt="2022-06-29T08:52:38.453" v="1" actId="2696"/>
        <pc:sldMkLst>
          <pc:docMk/>
          <pc:sldMk cId="180112954" sldId="923"/>
        </pc:sldMkLst>
      </pc:sldChg>
      <pc:sldChg chg="addSp delSp modSp del mod">
        <pc:chgData name="Solomon Zena Walelign" userId="9acb2b56-ff47-4a15-84fa-614c35e12b35" providerId="ADAL" clId="{B3FBFF9D-5D49-4FFD-B331-03156C202E6B}" dt="2022-06-29T23:47:11.528" v="412" actId="2696"/>
        <pc:sldMkLst>
          <pc:docMk/>
          <pc:sldMk cId="3261098884" sldId="924"/>
        </pc:sldMkLst>
        <pc:spChg chg="add del mod">
          <ac:chgData name="Solomon Zena Walelign" userId="9acb2b56-ff47-4a15-84fa-614c35e12b35" providerId="ADAL" clId="{B3FBFF9D-5D49-4FFD-B331-03156C202E6B}" dt="2022-06-29T23:43:44.386" v="355"/>
          <ac:spMkLst>
            <pc:docMk/>
            <pc:sldMk cId="3261098884" sldId="924"/>
            <ac:spMk id="5" creationId="{5ECB973A-9A2C-40D0-B8D1-E8E844E3DCAA}"/>
          </ac:spMkLst>
        </pc:spChg>
        <pc:spChg chg="add mod">
          <ac:chgData name="Solomon Zena Walelign" userId="9acb2b56-ff47-4a15-84fa-614c35e12b35" providerId="ADAL" clId="{B3FBFF9D-5D49-4FFD-B331-03156C202E6B}" dt="2022-06-29T23:43:58.761" v="357" actId="1076"/>
          <ac:spMkLst>
            <pc:docMk/>
            <pc:sldMk cId="3261098884" sldId="924"/>
            <ac:spMk id="6" creationId="{68E24072-9D3A-4382-9D16-91C8D11AC64A}"/>
          </ac:spMkLst>
        </pc:spChg>
        <pc:picChg chg="del mod">
          <ac:chgData name="Solomon Zena Walelign" userId="9acb2b56-ff47-4a15-84fa-614c35e12b35" providerId="ADAL" clId="{B3FBFF9D-5D49-4FFD-B331-03156C202E6B}" dt="2022-06-29T23:45:59.260" v="408" actId="21"/>
          <ac:picMkLst>
            <pc:docMk/>
            <pc:sldMk cId="3261098884" sldId="924"/>
            <ac:picMk id="4" creationId="{9A93679C-DAAF-4238-924D-BE5D73A38077}"/>
          </ac:picMkLst>
        </pc:picChg>
      </pc:sldChg>
      <pc:sldChg chg="addSp delSp modSp add mod modAnim">
        <pc:chgData name="Solomon Zena Walelign" userId="9acb2b56-ff47-4a15-84fa-614c35e12b35" providerId="ADAL" clId="{B3FBFF9D-5D49-4FFD-B331-03156C202E6B}" dt="2022-06-30T06:07:35.828" v="1997"/>
        <pc:sldMkLst>
          <pc:docMk/>
          <pc:sldMk cId="451440781" sldId="925"/>
        </pc:sldMkLst>
        <pc:spChg chg="add mod">
          <ac:chgData name="Solomon Zena Walelign" userId="9acb2b56-ff47-4a15-84fa-614c35e12b35" providerId="ADAL" clId="{B3FBFF9D-5D49-4FFD-B331-03156C202E6B}" dt="2022-06-30T06:02:31.478" v="1976" actId="14100"/>
          <ac:spMkLst>
            <pc:docMk/>
            <pc:sldMk cId="451440781" sldId="925"/>
            <ac:spMk id="2" creationId="{AF289F6D-98F0-4F5D-A1AB-8D428ADC8BB6}"/>
          </ac:spMkLst>
        </pc:spChg>
        <pc:spChg chg="mod">
          <ac:chgData name="Solomon Zena Walelign" userId="9acb2b56-ff47-4a15-84fa-614c35e12b35" providerId="ADAL" clId="{B3FBFF9D-5D49-4FFD-B331-03156C202E6B}" dt="2022-06-29T23:46:11.311" v="411" actId="122"/>
          <ac:spMkLst>
            <pc:docMk/>
            <pc:sldMk cId="451440781" sldId="925"/>
            <ac:spMk id="3" creationId="{5AAC50CB-4969-40D9-96D5-F0A664239BA9}"/>
          </ac:spMkLst>
        </pc:spChg>
        <pc:spChg chg="add mod">
          <ac:chgData name="Solomon Zena Walelign" userId="9acb2b56-ff47-4a15-84fa-614c35e12b35" providerId="ADAL" clId="{B3FBFF9D-5D49-4FFD-B331-03156C202E6B}" dt="2022-06-30T06:02:47.160" v="1978" actId="1076"/>
          <ac:spMkLst>
            <pc:docMk/>
            <pc:sldMk cId="451440781" sldId="925"/>
            <ac:spMk id="5" creationId="{BEF1A131-7B2F-4588-9152-1D8770C18C0E}"/>
          </ac:spMkLst>
        </pc:spChg>
        <pc:spChg chg="add mod">
          <ac:chgData name="Solomon Zena Walelign" userId="9acb2b56-ff47-4a15-84fa-614c35e12b35" providerId="ADAL" clId="{B3FBFF9D-5D49-4FFD-B331-03156C202E6B}" dt="2022-06-30T06:06:53.037" v="1994" actId="14100"/>
          <ac:spMkLst>
            <pc:docMk/>
            <pc:sldMk cId="451440781" sldId="925"/>
            <ac:spMk id="6" creationId="{283070A5-4EB3-488F-A61E-DCC0540B5DAA}"/>
          </ac:spMkLst>
        </pc:spChg>
        <pc:spChg chg="add mod">
          <ac:chgData name="Solomon Zena Walelign" userId="9acb2b56-ff47-4a15-84fa-614c35e12b35" providerId="ADAL" clId="{B3FBFF9D-5D49-4FFD-B331-03156C202E6B}" dt="2022-06-30T06:06:17.295" v="1987" actId="14100"/>
          <ac:spMkLst>
            <pc:docMk/>
            <pc:sldMk cId="451440781" sldId="925"/>
            <ac:spMk id="7" creationId="{4D117F5F-67E2-4B93-8F1B-8DCAB9FC03DE}"/>
          </ac:spMkLst>
        </pc:spChg>
        <pc:spChg chg="del">
          <ac:chgData name="Solomon Zena Walelign" userId="9acb2b56-ff47-4a15-84fa-614c35e12b35" providerId="ADAL" clId="{B3FBFF9D-5D49-4FFD-B331-03156C202E6B}" dt="2022-06-29T23:45:52.752" v="407" actId="478"/>
          <ac:spMkLst>
            <pc:docMk/>
            <pc:sldMk cId="451440781" sldId="925"/>
            <ac:spMk id="12" creationId="{00000000-0000-0000-0000-000000000000}"/>
          </ac:spMkLst>
        </pc:spChg>
        <pc:picChg chg="add mod">
          <ac:chgData name="Solomon Zena Walelign" userId="9acb2b56-ff47-4a15-84fa-614c35e12b35" providerId="ADAL" clId="{B3FBFF9D-5D49-4FFD-B331-03156C202E6B}" dt="2022-06-30T06:02:51.363" v="1980" actId="1076"/>
          <ac:picMkLst>
            <pc:docMk/>
            <pc:sldMk cId="451440781" sldId="925"/>
            <ac:picMk id="4" creationId="{B254EF15-3075-4074-8D48-5A8A10C6EDBB}"/>
          </ac:picMkLst>
        </pc:picChg>
      </pc:sldChg>
      <pc:sldChg chg="modSp add mod">
        <pc:chgData name="Solomon Zena Walelign" userId="9acb2b56-ff47-4a15-84fa-614c35e12b35" providerId="ADAL" clId="{B3FBFF9D-5D49-4FFD-B331-03156C202E6B}" dt="2022-06-30T04:59:15.063" v="1430" actId="20577"/>
        <pc:sldMkLst>
          <pc:docMk/>
          <pc:sldMk cId="441000146" sldId="926"/>
        </pc:sldMkLst>
        <pc:spChg chg="mod">
          <ac:chgData name="Solomon Zena Walelign" userId="9acb2b56-ff47-4a15-84fa-614c35e12b35" providerId="ADAL" clId="{B3FBFF9D-5D49-4FFD-B331-03156C202E6B}" dt="2022-06-30T04:59:15.063" v="1430" actId="20577"/>
          <ac:spMkLst>
            <pc:docMk/>
            <pc:sldMk cId="441000146" sldId="926"/>
            <ac:spMk id="12" creationId="{00000000-0000-0000-0000-000000000000}"/>
          </ac:spMkLst>
        </pc:spChg>
      </pc:sldChg>
      <pc:sldChg chg="addSp delSp modSp add mod modAnim">
        <pc:chgData name="Solomon Zena Walelign" userId="9acb2b56-ff47-4a15-84fa-614c35e12b35" providerId="ADAL" clId="{B3FBFF9D-5D49-4FFD-B331-03156C202E6B}" dt="2022-06-30T05:41:44.947" v="1953"/>
        <pc:sldMkLst>
          <pc:docMk/>
          <pc:sldMk cId="3503779668" sldId="927"/>
        </pc:sldMkLst>
        <pc:spChg chg="mod">
          <ac:chgData name="Solomon Zena Walelign" userId="9acb2b56-ff47-4a15-84fa-614c35e12b35" providerId="ADAL" clId="{B3FBFF9D-5D49-4FFD-B331-03156C202E6B}" dt="2022-06-30T05:21:23.991" v="1544" actId="20577"/>
          <ac:spMkLst>
            <pc:docMk/>
            <pc:sldMk cId="3503779668" sldId="927"/>
            <ac:spMk id="3" creationId="{5AAC50CB-4969-40D9-96D5-F0A664239BA9}"/>
          </ac:spMkLst>
        </pc:spChg>
        <pc:spChg chg="add mod">
          <ac:chgData name="Solomon Zena Walelign" userId="9acb2b56-ff47-4a15-84fa-614c35e12b35" providerId="ADAL" clId="{B3FBFF9D-5D49-4FFD-B331-03156C202E6B}" dt="2022-06-30T05:23:54.371" v="1653" actId="20577"/>
          <ac:spMkLst>
            <pc:docMk/>
            <pc:sldMk cId="3503779668" sldId="927"/>
            <ac:spMk id="4" creationId="{30FD6013-EF92-42D2-8873-50C5DF4C80F0}"/>
          </ac:spMkLst>
        </pc:spChg>
        <pc:spChg chg="add mod">
          <ac:chgData name="Solomon Zena Walelign" userId="9acb2b56-ff47-4a15-84fa-614c35e12b35" providerId="ADAL" clId="{B3FBFF9D-5D49-4FFD-B331-03156C202E6B}" dt="2022-06-30T05:31:45.594" v="1853" actId="20577"/>
          <ac:spMkLst>
            <pc:docMk/>
            <pc:sldMk cId="3503779668" sldId="927"/>
            <ac:spMk id="11" creationId="{B661B080-AEA6-422D-8B7F-C1163F085598}"/>
          </ac:spMkLst>
        </pc:spChg>
        <pc:spChg chg="mod">
          <ac:chgData name="Solomon Zena Walelign" userId="9acb2b56-ff47-4a15-84fa-614c35e12b35" providerId="ADAL" clId="{B3FBFF9D-5D49-4FFD-B331-03156C202E6B}" dt="2022-06-30T05:40:12.070" v="1946" actId="20577"/>
          <ac:spMkLst>
            <pc:docMk/>
            <pc:sldMk cId="3503779668" sldId="927"/>
            <ac:spMk id="12" creationId="{00000000-0000-0000-0000-000000000000}"/>
          </ac:spMkLst>
        </pc:spChg>
        <pc:spChg chg="add mod">
          <ac:chgData name="Solomon Zena Walelign" userId="9acb2b56-ff47-4a15-84fa-614c35e12b35" providerId="ADAL" clId="{B3FBFF9D-5D49-4FFD-B331-03156C202E6B}" dt="2022-06-30T05:32:48.874" v="1863" actId="14100"/>
          <ac:spMkLst>
            <pc:docMk/>
            <pc:sldMk cId="3503779668" sldId="927"/>
            <ac:spMk id="13" creationId="{71787C27-104B-4B7A-B39E-396DCFB10DF4}"/>
          </ac:spMkLst>
        </pc:spChg>
        <pc:spChg chg="add mod">
          <ac:chgData name="Solomon Zena Walelign" userId="9acb2b56-ff47-4a15-84fa-614c35e12b35" providerId="ADAL" clId="{B3FBFF9D-5D49-4FFD-B331-03156C202E6B}" dt="2022-06-30T05:34:29.722" v="1896" actId="207"/>
          <ac:spMkLst>
            <pc:docMk/>
            <pc:sldMk cId="3503779668" sldId="927"/>
            <ac:spMk id="14" creationId="{4263627C-9DE5-4CC6-AEB7-D24915721540}"/>
          </ac:spMkLst>
        </pc:spChg>
        <pc:spChg chg="add mod">
          <ac:chgData name="Solomon Zena Walelign" userId="9acb2b56-ff47-4a15-84fa-614c35e12b35" providerId="ADAL" clId="{B3FBFF9D-5D49-4FFD-B331-03156C202E6B}" dt="2022-06-30T05:25:48.064" v="1707" actId="14100"/>
          <ac:spMkLst>
            <pc:docMk/>
            <pc:sldMk cId="3503779668" sldId="927"/>
            <ac:spMk id="15" creationId="{2BD0491D-2809-4CE6-B813-D378228D1209}"/>
          </ac:spMkLst>
        </pc:spChg>
        <pc:spChg chg="add mod">
          <ac:chgData name="Solomon Zena Walelign" userId="9acb2b56-ff47-4a15-84fa-614c35e12b35" providerId="ADAL" clId="{B3FBFF9D-5D49-4FFD-B331-03156C202E6B}" dt="2022-06-30T05:39:03.169" v="1932" actId="1076"/>
          <ac:spMkLst>
            <pc:docMk/>
            <pc:sldMk cId="3503779668" sldId="927"/>
            <ac:spMk id="18" creationId="{67BA9AC8-7544-4196-ABB3-03408CB1E084}"/>
          </ac:spMkLst>
        </pc:spChg>
        <pc:spChg chg="add mod">
          <ac:chgData name="Solomon Zena Walelign" userId="9acb2b56-ff47-4a15-84fa-614c35e12b35" providerId="ADAL" clId="{B3FBFF9D-5D49-4FFD-B331-03156C202E6B}" dt="2022-06-30T05:34:44.379" v="1897" actId="207"/>
          <ac:spMkLst>
            <pc:docMk/>
            <pc:sldMk cId="3503779668" sldId="927"/>
            <ac:spMk id="19" creationId="{F06F125A-1740-43C3-AC4D-D535910429E0}"/>
          </ac:spMkLst>
        </pc:spChg>
        <pc:spChg chg="add mod">
          <ac:chgData name="Solomon Zena Walelign" userId="9acb2b56-ff47-4a15-84fa-614c35e12b35" providerId="ADAL" clId="{B3FBFF9D-5D49-4FFD-B331-03156C202E6B}" dt="2022-06-30T05:31:20.437" v="1850" actId="1076"/>
          <ac:spMkLst>
            <pc:docMk/>
            <pc:sldMk cId="3503779668" sldId="927"/>
            <ac:spMk id="24" creationId="{5DE55EE6-F80C-431A-83CA-93C651C4E6A8}"/>
          </ac:spMkLst>
        </pc:spChg>
        <pc:spChg chg="add mod">
          <ac:chgData name="Solomon Zena Walelign" userId="9acb2b56-ff47-4a15-84fa-614c35e12b35" providerId="ADAL" clId="{B3FBFF9D-5D49-4FFD-B331-03156C202E6B}" dt="2022-06-30T05:39:14.588" v="1934" actId="1076"/>
          <ac:spMkLst>
            <pc:docMk/>
            <pc:sldMk cId="3503779668" sldId="927"/>
            <ac:spMk id="25" creationId="{67673BE0-4731-4EF9-A0DC-50012245C3C7}"/>
          </ac:spMkLst>
        </pc:spChg>
        <pc:spChg chg="add mod">
          <ac:chgData name="Solomon Zena Walelign" userId="9acb2b56-ff47-4a15-84fa-614c35e12b35" providerId="ADAL" clId="{B3FBFF9D-5D49-4FFD-B331-03156C202E6B}" dt="2022-06-30T05:35:09.023" v="1917" actId="20577"/>
          <ac:spMkLst>
            <pc:docMk/>
            <pc:sldMk cId="3503779668" sldId="927"/>
            <ac:spMk id="28" creationId="{0EA9DAB9-46FF-4500-8B7E-36515ACF993C}"/>
          </ac:spMkLst>
        </pc:spChg>
        <pc:spChg chg="add mod">
          <ac:chgData name="Solomon Zena Walelign" userId="9acb2b56-ff47-4a15-84fa-614c35e12b35" providerId="ADAL" clId="{B3FBFF9D-5D49-4FFD-B331-03156C202E6B}" dt="2022-06-30T05:39:45.779" v="1941" actId="14100"/>
          <ac:spMkLst>
            <pc:docMk/>
            <pc:sldMk cId="3503779668" sldId="927"/>
            <ac:spMk id="34" creationId="{7A5A889E-610E-49CA-8A2C-3679BEEC05E6}"/>
          </ac:spMkLst>
        </pc:spChg>
        <pc:graphicFrameChg chg="add del modGraphic">
          <ac:chgData name="Solomon Zena Walelign" userId="9acb2b56-ff47-4a15-84fa-614c35e12b35" providerId="ADAL" clId="{B3FBFF9D-5D49-4FFD-B331-03156C202E6B}" dt="2022-06-30T05:22:40.723" v="1589" actId="1032"/>
          <ac:graphicFrameMkLst>
            <pc:docMk/>
            <pc:sldMk cId="3503779668" sldId="927"/>
            <ac:graphicFrameMk id="2" creationId="{6164F7E3-B35F-4DD3-9801-215B7C01279D}"/>
          </ac:graphicFrameMkLst>
        </pc:graphicFrameChg>
        <pc:picChg chg="del">
          <ac:chgData name="Solomon Zena Walelign" userId="9acb2b56-ff47-4a15-84fa-614c35e12b35" providerId="ADAL" clId="{B3FBFF9D-5D49-4FFD-B331-03156C202E6B}" dt="2022-06-30T05:21:29.295" v="1545" actId="478"/>
          <ac:picMkLst>
            <pc:docMk/>
            <pc:sldMk cId="3503779668" sldId="927"/>
            <ac:picMk id="5" creationId="{2445A7BA-64F4-4A91-998A-849BA1E3E6FC}"/>
          </ac:picMkLst>
        </pc:picChg>
        <pc:cxnChg chg="add mod">
          <ac:chgData name="Solomon Zena Walelign" userId="9acb2b56-ff47-4a15-84fa-614c35e12b35" providerId="ADAL" clId="{B3FBFF9D-5D49-4FFD-B331-03156C202E6B}" dt="2022-06-30T05:35:27.113" v="1919" actId="692"/>
          <ac:cxnSpMkLst>
            <pc:docMk/>
            <pc:sldMk cId="3503779668" sldId="927"/>
            <ac:cxnSpMk id="7" creationId="{6833E127-0BCB-4665-8862-63B399740177}"/>
          </ac:cxnSpMkLst>
        </pc:cxnChg>
        <pc:cxnChg chg="add mod">
          <ac:chgData name="Solomon Zena Walelign" userId="9acb2b56-ff47-4a15-84fa-614c35e12b35" providerId="ADAL" clId="{B3FBFF9D-5D49-4FFD-B331-03156C202E6B}" dt="2022-06-30T05:35:21.095" v="1918" actId="692"/>
          <ac:cxnSpMkLst>
            <pc:docMk/>
            <pc:sldMk cId="3503779668" sldId="927"/>
            <ac:cxnSpMk id="10" creationId="{F854EA7E-CF90-47A5-9769-22E7D63B360E}"/>
          </ac:cxnSpMkLst>
        </pc:cxnChg>
        <pc:cxnChg chg="add mod">
          <ac:chgData name="Solomon Zena Walelign" userId="9acb2b56-ff47-4a15-84fa-614c35e12b35" providerId="ADAL" clId="{B3FBFF9D-5D49-4FFD-B331-03156C202E6B}" dt="2022-06-30T05:36:08.561" v="1923" actId="692"/>
          <ac:cxnSpMkLst>
            <pc:docMk/>
            <pc:sldMk cId="3503779668" sldId="927"/>
            <ac:cxnSpMk id="16" creationId="{78F3D6BD-C38D-4049-9FB8-FAC2214FC792}"/>
          </ac:cxnSpMkLst>
        </pc:cxnChg>
        <pc:cxnChg chg="add mod">
          <ac:chgData name="Solomon Zena Walelign" userId="9acb2b56-ff47-4a15-84fa-614c35e12b35" providerId="ADAL" clId="{B3FBFF9D-5D49-4FFD-B331-03156C202E6B}" dt="2022-06-30T05:35:39.275" v="1921" actId="692"/>
          <ac:cxnSpMkLst>
            <pc:docMk/>
            <pc:sldMk cId="3503779668" sldId="927"/>
            <ac:cxnSpMk id="20" creationId="{F1ED1BBD-E23F-48AF-AA00-EFB5A59ECC1A}"/>
          </ac:cxnSpMkLst>
        </pc:cxnChg>
        <pc:cxnChg chg="add mod">
          <ac:chgData name="Solomon Zena Walelign" userId="9acb2b56-ff47-4a15-84fa-614c35e12b35" providerId="ADAL" clId="{B3FBFF9D-5D49-4FFD-B331-03156C202E6B}" dt="2022-06-30T05:35:43.512" v="1922" actId="692"/>
          <ac:cxnSpMkLst>
            <pc:docMk/>
            <pc:sldMk cId="3503779668" sldId="927"/>
            <ac:cxnSpMk id="22" creationId="{D5778468-9F16-4DB7-B14D-F7D60CF00627}"/>
          </ac:cxnSpMkLst>
        </pc:cxnChg>
        <pc:cxnChg chg="add mod">
          <ac:chgData name="Solomon Zena Walelign" userId="9acb2b56-ff47-4a15-84fa-614c35e12b35" providerId="ADAL" clId="{B3FBFF9D-5D49-4FFD-B331-03156C202E6B}" dt="2022-06-30T05:35:33.165" v="1920" actId="692"/>
          <ac:cxnSpMkLst>
            <pc:docMk/>
            <pc:sldMk cId="3503779668" sldId="927"/>
            <ac:cxnSpMk id="23" creationId="{65BFE85C-A6B0-4C96-9D5F-C2362C820EEE}"/>
          </ac:cxnSpMkLst>
        </pc:cxnChg>
        <pc:cxnChg chg="add mod">
          <ac:chgData name="Solomon Zena Walelign" userId="9acb2b56-ff47-4a15-84fa-614c35e12b35" providerId="ADAL" clId="{B3FBFF9D-5D49-4FFD-B331-03156C202E6B}" dt="2022-06-30T05:36:16.456" v="1924" actId="692"/>
          <ac:cxnSpMkLst>
            <pc:docMk/>
            <pc:sldMk cId="3503779668" sldId="927"/>
            <ac:cxnSpMk id="29" creationId="{FAF40E49-223E-4322-93AB-BEEA302906E7}"/>
          </ac:cxnSpMkLst>
        </pc:cxnChg>
      </pc:sldChg>
      <pc:sldChg chg="modSp add mod">
        <pc:chgData name="Solomon Zena Walelign" userId="9acb2b56-ff47-4a15-84fa-614c35e12b35" providerId="ADAL" clId="{B3FBFF9D-5D49-4FFD-B331-03156C202E6B}" dt="2022-06-30T06:17:08.236" v="2394" actId="20577"/>
        <pc:sldMkLst>
          <pc:docMk/>
          <pc:sldMk cId="1482004214" sldId="928"/>
        </pc:sldMkLst>
        <pc:spChg chg="mod">
          <ac:chgData name="Solomon Zena Walelign" userId="9acb2b56-ff47-4a15-84fa-614c35e12b35" providerId="ADAL" clId="{B3FBFF9D-5D49-4FFD-B331-03156C202E6B}" dt="2022-06-30T06:14:23.132" v="2045" actId="20577"/>
          <ac:spMkLst>
            <pc:docMk/>
            <pc:sldMk cId="1482004214" sldId="928"/>
            <ac:spMk id="3" creationId="{5AAC50CB-4969-40D9-96D5-F0A664239BA9}"/>
          </ac:spMkLst>
        </pc:spChg>
        <pc:spChg chg="mod">
          <ac:chgData name="Solomon Zena Walelign" userId="9acb2b56-ff47-4a15-84fa-614c35e12b35" providerId="ADAL" clId="{B3FBFF9D-5D49-4FFD-B331-03156C202E6B}" dt="2022-06-30T06:17:08.236" v="2394" actId="20577"/>
          <ac:spMkLst>
            <pc:docMk/>
            <pc:sldMk cId="1482004214" sldId="928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A69BD-BFEC-0B4F-8855-B037D797480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F3118-E8A7-BD43-BD57-A16061E1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77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184E9-AE5A-4D90-A6E8-F4DFB7A91864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97F75-E501-4039-A985-D6F14AA38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4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421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86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611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211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0917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232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4399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554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8122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89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031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217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23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03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077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9485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257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238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365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62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75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2821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192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198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68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540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541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02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05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6187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339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395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378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1062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4499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866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0223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318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775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36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163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960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096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187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3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00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300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17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02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06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33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283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04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32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752" y="1196752"/>
            <a:ext cx="9036496" cy="114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and Women’s Participation: Experimental Evidence from Kenya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30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b="1" i="1" dirty="0"/>
              <a:t>Solomon Zena Walelign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dirty="0"/>
              <a:t>ICED and World Bank</a:t>
            </a:r>
          </a:p>
          <a:p>
            <a:pPr marL="0" indent="0" algn="ctr">
              <a:lnSpc>
                <a:spcPct val="90000"/>
              </a:lnSpc>
              <a:buNone/>
            </a:pPr>
            <a:endParaRPr lang="nb-NO" sz="2400" b="1" i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nb-NO" sz="2400" b="1" i="1" dirty="0"/>
              <a:t>Soazic Elise Wang Sonne and Ganesh Seshan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nb-NO" sz="2400" dirty="0"/>
              <a:t>World Bank </a:t>
            </a:r>
          </a:p>
          <a:p>
            <a:pPr marL="0" indent="0" algn="ctr">
              <a:lnSpc>
                <a:spcPct val="90000"/>
              </a:lnSpc>
              <a:buNone/>
            </a:pPr>
            <a:endParaRPr lang="nb-NO" sz="3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nb-NO" sz="3000" dirty="0"/>
              <a:t>2022 Africa Evidence Summit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nb-NO" sz="3000" dirty="0"/>
              <a:t>June 29 - July 01, Kigali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n-US" sz="3000" dirty="0">
              <a:solidFill>
                <a:prstClr val="black"/>
              </a:solidFill>
              <a:latin typeface="cmss1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481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99392"/>
            <a:ext cx="9457119" cy="7434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Presentation of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experiment instrument for the treatment and placebo group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4EF15-3075-4074-8D48-5A8A10C6ED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484784"/>
            <a:ext cx="8856984" cy="4667969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289F6D-98F0-4F5D-A1AB-8D428ADC8BB6}"/>
              </a:ext>
            </a:extLst>
          </p:cNvPr>
          <p:cNvSpPr/>
          <p:nvPr/>
        </p:nvSpPr>
        <p:spPr>
          <a:xfrm>
            <a:off x="2699791" y="2204864"/>
            <a:ext cx="1409871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F1A131-7B2F-4588-9152-1D8770C18C0E}"/>
              </a:ext>
            </a:extLst>
          </p:cNvPr>
          <p:cNvSpPr/>
          <p:nvPr/>
        </p:nvSpPr>
        <p:spPr>
          <a:xfrm>
            <a:off x="2708352" y="4581128"/>
            <a:ext cx="1409871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3070A5-4EB3-488F-A61E-DCC0540B5DAA}"/>
              </a:ext>
            </a:extLst>
          </p:cNvPr>
          <p:cNvSpPr/>
          <p:nvPr/>
        </p:nvSpPr>
        <p:spPr>
          <a:xfrm>
            <a:off x="6444208" y="2132856"/>
            <a:ext cx="1210039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117F5F-67E2-4B93-8F1B-8DCAB9FC03DE}"/>
              </a:ext>
            </a:extLst>
          </p:cNvPr>
          <p:cNvSpPr/>
          <p:nvPr/>
        </p:nvSpPr>
        <p:spPr>
          <a:xfrm>
            <a:off x="6516216" y="4581128"/>
            <a:ext cx="1080120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4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2729" y="790735"/>
            <a:ext cx="9025071" cy="609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Sampling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of a total of 830 eligible households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Data from a total of 709 households (women) from 50 sublocations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341 assigned to treatment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368 assigned to control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nb-NO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Data </a:t>
            </a:r>
          </a:p>
          <a:p>
            <a:pPr lvl="1">
              <a:lnSpc>
                <a:spcPct val="90000"/>
              </a:lnSpc>
            </a:pPr>
            <a:r>
              <a:rPr lang="nb-NO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Likelihood of participation (prior and participation)</a:t>
            </a:r>
          </a:p>
          <a:p>
            <a:pPr lvl="1">
              <a:lnSpc>
                <a:spcPct val="90000"/>
              </a:lnSpc>
            </a:pPr>
            <a:r>
              <a:rPr lang="nb-NO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Perception on the effectiveness of the information script </a:t>
            </a:r>
          </a:p>
          <a:p>
            <a:pPr lvl="1">
              <a:lnSpc>
                <a:spcPct val="90000"/>
              </a:lnSpc>
            </a:pPr>
            <a:r>
              <a:rPr lang="nb-NO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Prior knowledge of KDRDIP </a:t>
            </a:r>
          </a:p>
          <a:p>
            <a:pPr lvl="1">
              <a:lnSpc>
                <a:spcPct val="90000"/>
              </a:lnSpc>
            </a:pPr>
            <a:r>
              <a:rPr lang="nb-NO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 bunch of socio-economic variables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11425" y="-71638"/>
            <a:ext cx="9121150" cy="8151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800" kern="0" dirty="0">
                <a:ea typeface="ＭＳ Ｐゴシック" pitchFamily="34" charset="-128"/>
                <a:cs typeface="Arial" panose="020B0604020202020204" pitchFamily="34" charset="0"/>
              </a:rPr>
              <a:t>Sampling and data </a:t>
            </a:r>
          </a:p>
        </p:txBody>
      </p:sp>
    </p:spTree>
    <p:extLst>
      <p:ext uri="{BB962C8B-B14F-4D97-AF65-F5344CB8AC3E}">
        <p14:creationId xmlns:p14="http://schemas.microsoft.com/office/powerpoint/2010/main" val="56562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2729" y="790735"/>
                <a:ext cx="9025071" cy="609329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tabLst>
                    <a:tab pos="893763" algn="l"/>
                  </a:tabLst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itchFamily="34" charset="-128"/>
                    <a:cs typeface="Times New Roman" panose="02020603050405020304" pitchFamily="18" charset="0"/>
                  </a:rPr>
                  <a:t>Basic model </a:t>
                </a:r>
              </a:p>
              <a:p>
                <a:pPr>
                  <a:lnSpc>
                    <a:spcPct val="90000"/>
                  </a:lnSpc>
                </a:pPr>
                <a:endParaRPr lang="en-US" sz="10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pt-BR" sz="2000" dirty="0">
                    <a:solidFill>
                      <a:prstClr val="black"/>
                    </a:solidFill>
                    <a:ea typeface="ＭＳ Ｐゴシック" pitchFamily="34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  <m:t>𝑖𝑡</m:t>
                        </m:r>
                      </m:sub>
                    </m:sSub>
                    <m:r>
                      <a:rPr lang="nb-NO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cs typeface="Times New Roman" panose="02020603050405020304" pitchFamily="18" charset="0"/>
                      </a:rPr>
                      <m:t>α</m:t>
                    </m:r>
                    <m:r>
                      <a:rPr lang="pt-BR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cs typeface="Times New Roman" panose="02020603050405020304" pitchFamily="18" charset="0"/>
                      </a:rPr>
                      <m:t>β</m:t>
                    </m:r>
                    <m:sSub>
                      <m:sSubPr>
                        <m:ctrlPr>
                          <a:rPr lang="pt-B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nb-NO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nb-NO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cs typeface="Times New Roman" panose="02020603050405020304" pitchFamily="18" charset="0"/>
                      </a:rPr>
                      <m:t>ν</m:t>
                    </m:r>
                    <m:r>
                      <a:rPr lang="nb-NO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pt-B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a:rPr lang="nb-NO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nb-NO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itchFamily="34" charset="-128"/>
                    <a:cs typeface="Times New Roman" panose="02020603050405020304" pitchFamily="18" charset="0"/>
                  </a:rPr>
                  <a:t>                                                           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itchFamily="34" charset="-128"/>
                    <a:cs typeface="Times New Roman" panose="02020603050405020304" pitchFamily="18" charset="0"/>
                  </a:rPr>
                  <a:t>      Where,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itchFamily="34" charset="-128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nb-NO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itchFamily="34" charset="-128"/>
                    <a:cs typeface="Times New Roman" panose="02020603050405020304" pitchFamily="18" charset="0"/>
                  </a:rPr>
                  <a:t> is an outcome variable of interest (posterior likelihood of participation)</a:t>
                </a:r>
              </a:p>
              <a:p>
                <a:pPr marL="1079500" indent="-1079500">
                  <a:lnSpc>
                    <a:spcPct val="90000"/>
                  </a:lnSpc>
                  <a:buNone/>
                  <a:tabLst>
                    <a:tab pos="1079500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itchFamily="34" charset="-128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  <m:t>             </m:t>
                        </m:r>
                        <m:r>
                          <a:rPr lang="nb-NO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nb-NO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itchFamily="34" charset="-128"/>
                    <a:cs typeface="Times New Roman" panose="02020603050405020304" pitchFamily="18" charset="0"/>
                  </a:rPr>
                  <a:t> is an indicator variable taking the value one if a woman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itchFamily="34" charset="-128"/>
                    <a:cs typeface="Times New Roman" panose="02020603050405020304" pitchFamily="18" charset="0"/>
                  </a:rPr>
                  <a:t> is assigned to a treatment group</a:t>
                </a:r>
              </a:p>
              <a:p>
                <a:pPr marL="1079500" indent="-1079500">
                  <a:lnSpc>
                    <a:spcPct val="90000"/>
                  </a:lnSpc>
                  <a:buNone/>
                  <a:tabLst>
                    <a:tab pos="1079500" algn="l"/>
                  </a:tabLst>
                </a:pPr>
                <a:r>
                  <a:rPr lang="en-US" sz="2000" b="0" dirty="0">
                    <a:solidFill>
                      <a:prstClr val="black"/>
                    </a:solidFill>
                    <a:ea typeface="ＭＳ Ｐゴシック" pitchFamily="34" charset="-128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cs typeface="Times New Roman" panose="02020603050405020304" pitchFamily="18" charset="0"/>
                      </a:rPr>
                      <m:t>ν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itchFamily="34" charset="-128"/>
                    <a:cs typeface="Times New Roman" panose="02020603050405020304" pitchFamily="18" charset="0"/>
                  </a:rPr>
                  <a:t> is sublocation (village) fixed effects </a:t>
                </a:r>
              </a:p>
              <a:p>
                <a:pPr marL="1524000" indent="-1524000">
                  <a:lnSpc>
                    <a:spcPct val="90000"/>
                  </a:lnSpc>
                  <a:buNone/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itchFamily="34" charset="-128"/>
                    <a:cs typeface="Times New Roman" panose="02020603050405020304" pitchFamily="18" charset="0"/>
                  </a:rPr>
                  <a:t>             </a:t>
                </a:r>
                <a:endPara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itchFamily="34" charset="-128"/>
                    <a:cs typeface="Times New Roman" panose="02020603050405020304" pitchFamily="18" charset="0"/>
                  </a:rPr>
                  <a:t>Extensions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itchFamily="34" charset="-128"/>
                    <a:cs typeface="Times New Roman" panose="02020603050405020304" pitchFamily="18" charset="0"/>
                  </a:rPr>
                  <a:t>Prior likelihood of participation</a:t>
                </a:r>
                <a:endPara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itchFamily="34" charset="-128"/>
                    <a:cs typeface="Times New Roman" panose="02020603050405020304" pitchFamily="18" charset="0"/>
                  </a:rPr>
                  <a:t>Covariates, including whether the woman heard about KDRDIP previously 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nb-NO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itchFamily="34" charset="-128"/>
                    <a:cs typeface="Times New Roman" panose="02020603050405020304" pitchFamily="18" charset="0"/>
                  </a:rPr>
                  <a:t>IV estimation using information treatment take-up as a treatment variable and use treatment assignment as an instrument</a:t>
                </a:r>
                <a:endParaRPr lang="en-US" sz="22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2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nb-NO" sz="22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2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itchFamily="34" charset="-128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" y="790735"/>
                <a:ext cx="9025071" cy="6093296"/>
              </a:xfrm>
              <a:prstGeom prst="rect">
                <a:avLst/>
              </a:prstGeom>
              <a:blipFill>
                <a:blip r:embed="rId3"/>
                <a:stretch>
                  <a:fillRect l="-878" t="-1401" r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11425" y="-71638"/>
            <a:ext cx="9121150" cy="8151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800" kern="0" dirty="0">
                <a:ea typeface="ＭＳ Ｐゴシック" pitchFamily="34" charset="-128"/>
                <a:cs typeface="Arial" panose="020B0604020202020204" pitchFamily="34" charset="0"/>
              </a:rPr>
              <a:t>Empirical strategy  </a:t>
            </a:r>
          </a:p>
        </p:txBody>
      </p:sp>
    </p:spTree>
    <p:extLst>
      <p:ext uri="{BB962C8B-B14F-4D97-AF65-F5344CB8AC3E}">
        <p14:creationId xmlns:p14="http://schemas.microsoft.com/office/powerpoint/2010/main" val="44100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2729" y="790735"/>
            <a:ext cx="9025071" cy="609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nb-NO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11425" y="-71638"/>
            <a:ext cx="9121150" cy="8151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800" kern="0" dirty="0">
                <a:ea typeface="ＭＳ Ｐゴシック" pitchFamily="34" charset="-128"/>
                <a:cs typeface="Arial" panose="020B0604020202020204" pitchFamily="34" charset="0"/>
              </a:rPr>
              <a:t>Results: </a:t>
            </a:r>
          </a:p>
          <a:p>
            <a:pPr algn="ctr"/>
            <a:r>
              <a:rPr lang="en-US" sz="2800" kern="0" dirty="0">
                <a:ea typeface="ＭＳ Ｐゴシック" pitchFamily="34" charset="-128"/>
                <a:cs typeface="Arial" panose="020B0604020202020204" pitchFamily="34" charset="0"/>
              </a:rPr>
              <a:t>OLS  estimation – information treatment assignment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97FC2-799D-4D7C-8629-F8E4F4BE9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0735"/>
            <a:ext cx="9132575" cy="47264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3208C8-23D7-443B-BC65-6BA973D59BCC}"/>
              </a:ext>
            </a:extLst>
          </p:cNvPr>
          <p:cNvSpPr/>
          <p:nvPr/>
        </p:nvSpPr>
        <p:spPr>
          <a:xfrm>
            <a:off x="2915816" y="1075648"/>
            <a:ext cx="6151984" cy="458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69ABD8-1931-4C7F-829D-99157582E5F9}"/>
              </a:ext>
            </a:extLst>
          </p:cNvPr>
          <p:cNvSpPr/>
          <p:nvPr/>
        </p:nvSpPr>
        <p:spPr>
          <a:xfrm>
            <a:off x="4355976" y="1759047"/>
            <a:ext cx="4711824" cy="458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0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2729" y="790735"/>
            <a:ext cx="9025071" cy="609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nb-NO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11425" y="-71638"/>
            <a:ext cx="9121150" cy="8151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800" kern="0" dirty="0">
                <a:ea typeface="ＭＳ Ｐゴシック" pitchFamily="34" charset="-128"/>
                <a:cs typeface="Arial" panose="020B0604020202020204" pitchFamily="34" charset="0"/>
              </a:rPr>
              <a:t>Results: </a:t>
            </a:r>
          </a:p>
          <a:p>
            <a:pPr algn="ctr"/>
            <a:r>
              <a:rPr lang="en-US" sz="2800" kern="0" dirty="0">
                <a:ea typeface="ＭＳ Ｐゴシック" pitchFamily="34" charset="-128"/>
                <a:cs typeface="Arial" panose="020B0604020202020204" pitchFamily="34" charset="0"/>
              </a:rPr>
              <a:t>OLS estimation – information treatment take-up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5057C-6FFE-41CA-9A74-65D684198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3" y="980728"/>
            <a:ext cx="9121150" cy="46085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0F72B7-34CF-4790-AED8-79D6DDE175FB}"/>
              </a:ext>
            </a:extLst>
          </p:cNvPr>
          <p:cNvSpPr/>
          <p:nvPr/>
        </p:nvSpPr>
        <p:spPr>
          <a:xfrm>
            <a:off x="2339752" y="1232702"/>
            <a:ext cx="6728048" cy="416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22C677-44A3-4F97-929B-54AC36571742}"/>
              </a:ext>
            </a:extLst>
          </p:cNvPr>
          <p:cNvSpPr/>
          <p:nvPr/>
        </p:nvSpPr>
        <p:spPr>
          <a:xfrm>
            <a:off x="4067944" y="1838439"/>
            <a:ext cx="5018402" cy="458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2729" y="790735"/>
            <a:ext cx="9025071" cy="609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nb-NO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11425" y="-71638"/>
            <a:ext cx="9121150" cy="8151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800" kern="0" dirty="0">
                <a:ea typeface="ＭＳ Ｐゴシック" pitchFamily="34" charset="-128"/>
                <a:cs typeface="Arial" panose="020B0604020202020204" pitchFamily="34" charset="0"/>
              </a:rPr>
              <a:t>Results: </a:t>
            </a:r>
          </a:p>
          <a:p>
            <a:pPr algn="ctr"/>
            <a:r>
              <a:rPr lang="en-US" sz="2800" kern="0" dirty="0">
                <a:ea typeface="ＭＳ Ｐゴシック" pitchFamily="34" charset="-128"/>
                <a:cs typeface="Arial" panose="020B0604020202020204" pitchFamily="34" charset="0"/>
              </a:rPr>
              <a:t>IV estimation – information treatment take-up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1029E-687B-412C-8840-A2FFD48C84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18"/>
          <a:stretch/>
        </p:blipFill>
        <p:spPr>
          <a:xfrm>
            <a:off x="1" y="743476"/>
            <a:ext cx="9132574" cy="61405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141535-84E1-41C0-B1E4-7D6EE6DFA2A1}"/>
              </a:ext>
            </a:extLst>
          </p:cNvPr>
          <p:cNvSpPr/>
          <p:nvPr/>
        </p:nvSpPr>
        <p:spPr>
          <a:xfrm>
            <a:off x="2372140" y="1196752"/>
            <a:ext cx="6728048" cy="416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FC5794-21BE-48C7-AE96-E5EBC1061063}"/>
              </a:ext>
            </a:extLst>
          </p:cNvPr>
          <p:cNvSpPr/>
          <p:nvPr/>
        </p:nvSpPr>
        <p:spPr>
          <a:xfrm>
            <a:off x="4067944" y="1790227"/>
            <a:ext cx="5054570" cy="458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2729" y="790735"/>
            <a:ext cx="9025071" cy="609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Information treatment (assignment to the information)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Did not increase women’s likelihood of participation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Information treatment take-up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Had a non-robust positive effect on women’s likelihood of participation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Prior likelihood of participation was a strong predictor of posterior likelihood of participation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Why null effect?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Did not affect (change) woman’s perception to change their prior likelihood of participation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 information experiment does not overcome cultural barriers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Providing information just about the project has the same effect as providing information on the benefits of participating in the project</a:t>
            </a:r>
          </a:p>
          <a:p>
            <a:pPr marL="0" indent="0">
              <a:lnSpc>
                <a:spcPct val="90000"/>
              </a:lnSpc>
              <a:buNone/>
            </a:pPr>
            <a:endParaRPr lang="nb-NO" sz="2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nb-NO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11425" y="-71638"/>
            <a:ext cx="9121150" cy="8151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800" kern="0" dirty="0">
                <a:ea typeface="ＭＳ Ｐゴシック" pitchFamily="34" charset="-128"/>
                <a:cs typeface="Arial" panose="020B0604020202020204" pitchFamily="34" charset="0"/>
              </a:rPr>
              <a:t>Conclusions  </a:t>
            </a:r>
          </a:p>
        </p:txBody>
      </p:sp>
    </p:spTree>
    <p:extLst>
      <p:ext uri="{BB962C8B-B14F-4D97-AF65-F5344CB8AC3E}">
        <p14:creationId xmlns:p14="http://schemas.microsoft.com/office/powerpoint/2010/main" val="267356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2729" y="790735"/>
            <a:ext cx="9025071" cy="609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Conduct follow-up survey </a:t>
            </a:r>
            <a:r>
              <a:rPr lang="en-US" sz="220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(end of July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Actual participation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Spillovers to female and male household members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Spillover to other households (male and female)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Spillovers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Network questions (Carter et al. 2021; Conley and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Udry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2010)</a:t>
            </a: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If treatment does not affect actual participation,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Explore why?</a:t>
            </a: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nb-NO" sz="2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nb-NO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11425" y="-71638"/>
            <a:ext cx="9121150" cy="8151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800" kern="0" dirty="0">
                <a:ea typeface="ＭＳ Ｐゴシック" pitchFamily="34" charset="-128"/>
                <a:cs typeface="Arial" panose="020B0604020202020204" pitchFamily="34" charset="0"/>
              </a:rPr>
              <a:t>Next steps   </a:t>
            </a:r>
          </a:p>
        </p:txBody>
      </p:sp>
    </p:spTree>
    <p:extLst>
      <p:ext uri="{BB962C8B-B14F-4D97-AF65-F5344CB8AC3E}">
        <p14:creationId xmlns:p14="http://schemas.microsoft.com/office/powerpoint/2010/main" val="2267660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2729" y="790735"/>
            <a:ext cx="9025071" cy="609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nb-NO" sz="2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nb-NO" sz="2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nb-NO" sz="2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nb-NO" sz="2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nb-NO" sz="2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0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     Thank You</a:t>
            </a:r>
          </a:p>
          <a:p>
            <a:pPr>
              <a:lnSpc>
                <a:spcPct val="90000"/>
              </a:lnSpc>
            </a:pPr>
            <a:endParaRPr lang="nb-NO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11425" y="-71638"/>
            <a:ext cx="9121150" cy="8151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800" kern="0" dirty="0"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469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768565"/>
            <a:ext cx="9074727" cy="609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Increase in community driven development projects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Implemented in more than 105 countries (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Saguin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2018)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As of June 2021, the World Bank supported 374 active CDD projects in 93 countries</a:t>
            </a: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Women’s participation in CDDs is lower than men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-108520" y="21598"/>
            <a:ext cx="9361040" cy="74310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400" kern="0" dirty="0">
                <a:ea typeface="ＭＳ Ｐゴシック" pitchFamily="34" charset="-128"/>
                <a:cs typeface="Arial" panose="020B0604020202020204" pitchFamily="34" charset="0"/>
              </a:rPr>
              <a:t>Motivation</a:t>
            </a:r>
          </a:p>
          <a:p>
            <a:pPr algn="ctr"/>
            <a:r>
              <a:rPr lang="en-US" sz="2400" kern="0" dirty="0">
                <a:ea typeface="ＭＳ Ｐゴシック" pitchFamily="34" charset="-128"/>
                <a:cs typeface="Arial" panose="020B0604020202020204" pitchFamily="34" charset="0"/>
              </a:rPr>
              <a:t>Women’s participation in community driven development (CDD) projects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B5418-0137-4612-8318-9805226E1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24944"/>
            <a:ext cx="7056784" cy="3911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EF285F-F449-44A4-B9DB-B2408D3FAE88}"/>
              </a:ext>
            </a:extLst>
          </p:cNvPr>
          <p:cNvSpPr txBox="1"/>
          <p:nvPr/>
        </p:nvSpPr>
        <p:spPr>
          <a:xfrm>
            <a:off x="3692245" y="6475559"/>
            <a:ext cx="4705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Barron et al. (2009)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782112"/>
            <a:ext cx="9074727" cy="609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Barriers for women’s participation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Cultural (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Fongchingong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2006; White et al. 2018)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Poor information (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Kongolo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et al. 2009, White et al. 2018)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Women’s awareness about CDD programs is 0.5 times less than men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We study the impact of information provision on women’s participation in community driven development project. 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1598"/>
            <a:ext cx="9121150" cy="74310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400" kern="0" dirty="0">
                <a:ea typeface="ＭＳ Ｐゴシック" pitchFamily="34" charset="-128"/>
                <a:cs typeface="Arial" panose="020B0604020202020204" pitchFamily="34" charset="0"/>
              </a:rPr>
              <a:t>Motivation</a:t>
            </a:r>
          </a:p>
          <a:p>
            <a:pPr algn="ctr"/>
            <a:r>
              <a:rPr lang="en-US" sz="2400" kern="0" dirty="0">
                <a:ea typeface="ＭＳ Ｐゴシック" pitchFamily="34" charset="-128"/>
                <a:cs typeface="Arial" panose="020B0604020202020204" pitchFamily="34" charset="0"/>
              </a:rPr>
              <a:t>Poor information could be one reason for the low participation </a:t>
            </a:r>
          </a:p>
        </p:txBody>
      </p:sp>
    </p:spTree>
    <p:extLst>
      <p:ext uri="{BB962C8B-B14F-4D97-AF65-F5344CB8AC3E}">
        <p14:creationId xmlns:p14="http://schemas.microsoft.com/office/powerpoint/2010/main" val="217794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782112"/>
            <a:ext cx="9074727" cy="609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Two strands of literature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Impact of CDDs on different outcomes (White et al. 2018, Casey 2012)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Infrastructure development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Social cohesion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Women participation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Institution formation 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Information experiments on various other domains of participation and outcomes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Voting (Banerjee et al. 2011) 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Educational outcomes (Jensen 2010)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Health outcomes (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Dupas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2011)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Evidence on the effect of information on women participation is limited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1598"/>
            <a:ext cx="9121150" cy="74310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400" kern="0" dirty="0">
                <a:ea typeface="ＭＳ Ｐゴシック" pitchFamily="34" charset="-128"/>
                <a:cs typeface="Arial" panose="020B0604020202020204" pitchFamily="34" charset="0"/>
              </a:rPr>
              <a:t>Literature </a:t>
            </a:r>
          </a:p>
          <a:p>
            <a:pPr algn="ctr"/>
            <a:r>
              <a:rPr lang="en-US" sz="2400" kern="0" dirty="0">
                <a:ea typeface="ＭＳ Ｐゴシック" pitchFamily="34" charset="-128"/>
                <a:cs typeface="Arial" panose="020B0604020202020204" pitchFamily="34" charset="0"/>
              </a:rPr>
              <a:t>Focus on the impact of CDDs</a:t>
            </a:r>
          </a:p>
        </p:txBody>
      </p:sp>
    </p:spTree>
    <p:extLst>
      <p:ext uri="{BB962C8B-B14F-4D97-AF65-F5344CB8AC3E}">
        <p14:creationId xmlns:p14="http://schemas.microsoft.com/office/powerpoint/2010/main" val="148200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782112"/>
            <a:ext cx="9074727" cy="609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Most CDDs have not been effective (White et al. 2018, Casey et al. 2012)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Participation of women in leadership roles has linked with improved outcomes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Lower incidence of corruption and bribery (Jha and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Saranji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2018;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Bauhr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et al. 2018)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Improved social services, e.g., childcare (Bratton and Ray 2002)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Better aspiration levels and educational attainments for children (Beaman et al. 2012)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Higher investment in public goods and infrastructure benefitting women and the community at large (Chattopadhyay and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Duflo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2004)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Hence, women participation could bring a positive outcome of CDDs 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Onwuaroh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2020). How?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Improve the design of CDDs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Reducing corruption in managing the CDD funding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Invest more in the needs of the community and women themselves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1598"/>
            <a:ext cx="9121150" cy="74310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400" kern="0" dirty="0">
                <a:ea typeface="ＭＳ Ｐゴシック" pitchFamily="34" charset="-128"/>
                <a:cs typeface="Arial" panose="020B0604020202020204" pitchFamily="34" charset="0"/>
              </a:rPr>
              <a:t>Motivation</a:t>
            </a:r>
          </a:p>
          <a:p>
            <a:pPr algn="ctr"/>
            <a:r>
              <a:rPr lang="en-US" sz="2400" kern="0" dirty="0">
                <a:ea typeface="ＭＳ Ｐゴシック" pitchFamily="34" charset="-128"/>
                <a:cs typeface="Arial" panose="020B0604020202020204" pitchFamily="34" charset="0"/>
              </a:rPr>
              <a:t>Why do we care about women participation in CDDs?</a:t>
            </a:r>
          </a:p>
        </p:txBody>
      </p:sp>
    </p:spTree>
    <p:extLst>
      <p:ext uri="{BB962C8B-B14F-4D97-AF65-F5344CB8AC3E}">
        <p14:creationId xmlns:p14="http://schemas.microsoft.com/office/powerpoint/2010/main" val="68512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9273" y="775007"/>
            <a:ext cx="8967223" cy="609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Research questions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Does providing information increase women’s participation in community driven projects?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nb-NO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nb-NO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11425" y="0"/>
            <a:ext cx="9121150" cy="7434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800" kern="0" dirty="0">
                <a:ea typeface="ＭＳ Ｐゴシック" pitchFamily="34" charset="-128"/>
                <a:cs typeface="Arial" panose="020B0604020202020204" pitchFamily="34" charset="0"/>
              </a:rPr>
              <a:t>Research questions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01311-F3BE-43C8-862E-58E83C9F3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849"/>
            <a:ext cx="9074727" cy="48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9273" y="775007"/>
            <a:ext cx="4068903" cy="609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Funds community driven projects in refugee host communities in Kenya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Encourage the participation of disadvantaged peoples and communities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Encourage participation of women (aged between 25 and 60 years) and the poor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So far, about 470 investments has been made or community groups has been formed.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nb-NO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11425" y="0"/>
            <a:ext cx="9121150" cy="7434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800" kern="0" dirty="0">
                <a:ea typeface="ＭＳ Ｐゴシック" pitchFamily="34" charset="-128"/>
                <a:cs typeface="Arial" panose="020B0604020202020204" pitchFamily="34" charset="0"/>
              </a:rPr>
              <a:t>KDRDIP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146A2808-BAF6-4D6A-8AF0-835E6DF7ED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t="21651" r="17389" b="4851"/>
          <a:stretch/>
        </p:blipFill>
        <p:spPr>
          <a:xfrm>
            <a:off x="4067944" y="775007"/>
            <a:ext cx="5184576" cy="6082993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12EB0BB-1EB3-4B7B-A6EB-9B6DF5DCF35A}"/>
              </a:ext>
            </a:extLst>
          </p:cNvPr>
          <p:cNvSpPr txBox="1">
            <a:spLocks noChangeArrowheads="1"/>
          </p:cNvSpPr>
          <p:nvPr/>
        </p:nvSpPr>
        <p:spPr>
          <a:xfrm>
            <a:off x="4860032" y="775007"/>
            <a:ext cx="4068903" cy="609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nb-NO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10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9273" y="775007"/>
            <a:ext cx="8967223" cy="609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nb-NO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-684584" y="65970"/>
            <a:ext cx="9121150" cy="7434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800" kern="0" dirty="0">
                <a:ea typeface="ＭＳ Ｐゴシック" pitchFamily="34" charset="-128"/>
                <a:cs typeface="Arial" panose="020B0604020202020204" pitchFamily="34" charset="0"/>
              </a:rPr>
              <a:t>Treatment and placebo scripts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5A7BA-64F4-4A91-998A-849BA1E3E6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-12764" y="834944"/>
            <a:ext cx="9049259" cy="26660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7B54A9-58F8-4389-B94D-95D1782D1FE0}"/>
              </a:ext>
            </a:extLst>
          </p:cNvPr>
          <p:cNvSpPr/>
          <p:nvPr/>
        </p:nvSpPr>
        <p:spPr>
          <a:xfrm>
            <a:off x="7380312" y="1052736"/>
            <a:ext cx="91440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033A23-0FA8-4EC3-98D3-1F150CD4BEC2}"/>
              </a:ext>
            </a:extLst>
          </p:cNvPr>
          <p:cNvSpPr/>
          <p:nvPr/>
        </p:nvSpPr>
        <p:spPr>
          <a:xfrm>
            <a:off x="4788024" y="1052736"/>
            <a:ext cx="914400" cy="24482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5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9273" y="775007"/>
            <a:ext cx="8967223" cy="609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Treatment variable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Information treatment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Information treatment take-up</a:t>
            </a: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nb-NO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C50CB-4969-40D9-96D5-F0A664239BA9}"/>
              </a:ext>
            </a:extLst>
          </p:cNvPr>
          <p:cNvSpPr txBox="1">
            <a:spLocks noChangeArrowheads="1"/>
          </p:cNvSpPr>
          <p:nvPr/>
        </p:nvSpPr>
        <p:spPr>
          <a:xfrm>
            <a:off x="-684584" y="65970"/>
            <a:ext cx="9121150" cy="7434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pPr algn="ctr"/>
            <a:r>
              <a:rPr lang="en-US" sz="2800" kern="0" dirty="0">
                <a:ea typeface="ＭＳ Ｐゴシック" pitchFamily="34" charset="-128"/>
                <a:cs typeface="Arial" panose="020B0604020202020204" pitchFamily="34" charset="0"/>
              </a:rPr>
              <a:t>Treatment variables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FD6013-EF92-42D2-8873-50C5DF4C80F0}"/>
              </a:ext>
            </a:extLst>
          </p:cNvPr>
          <p:cNvSpPr/>
          <p:nvPr/>
        </p:nvSpPr>
        <p:spPr>
          <a:xfrm>
            <a:off x="1331640" y="2204864"/>
            <a:ext cx="28083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woman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33E127-0BCB-4665-8862-63B399740177}"/>
              </a:ext>
            </a:extLst>
          </p:cNvPr>
          <p:cNvCxnSpPr>
            <a:cxnSpLocks/>
          </p:cNvCxnSpPr>
          <p:nvPr/>
        </p:nvCxnSpPr>
        <p:spPr>
          <a:xfrm>
            <a:off x="1763688" y="2636912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54EA7E-CF90-47A5-9769-22E7D63B360E}"/>
              </a:ext>
            </a:extLst>
          </p:cNvPr>
          <p:cNvCxnSpPr>
            <a:cxnSpLocks/>
          </p:cNvCxnSpPr>
          <p:nvPr/>
        </p:nvCxnSpPr>
        <p:spPr>
          <a:xfrm>
            <a:off x="3851920" y="2636912"/>
            <a:ext cx="0" cy="7920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61B080-AEA6-422D-8B7F-C1163F085598}"/>
              </a:ext>
            </a:extLst>
          </p:cNvPr>
          <p:cNvSpPr/>
          <p:nvPr/>
        </p:nvSpPr>
        <p:spPr>
          <a:xfrm>
            <a:off x="1007604" y="3437809"/>
            <a:ext cx="172819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787C27-104B-4B7A-B39E-396DCFB10DF4}"/>
              </a:ext>
            </a:extLst>
          </p:cNvPr>
          <p:cNvSpPr/>
          <p:nvPr/>
        </p:nvSpPr>
        <p:spPr>
          <a:xfrm>
            <a:off x="6554430" y="3332076"/>
            <a:ext cx="2482065" cy="625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treatment assignment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63627C-9DE5-4CC6-AEB7-D24915721540}"/>
              </a:ext>
            </a:extLst>
          </p:cNvPr>
          <p:cNvSpPr/>
          <p:nvPr/>
        </p:nvSpPr>
        <p:spPr>
          <a:xfrm>
            <a:off x="2774011" y="3429000"/>
            <a:ext cx="2158029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Treatment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D0491D-2809-4CE6-B813-D378228D1209}"/>
              </a:ext>
            </a:extLst>
          </p:cNvPr>
          <p:cNvSpPr/>
          <p:nvPr/>
        </p:nvSpPr>
        <p:spPr>
          <a:xfrm>
            <a:off x="899591" y="3262810"/>
            <a:ext cx="4104441" cy="792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F3D6BD-C38D-4049-9FB8-FAC2214FC792}"/>
              </a:ext>
            </a:extLst>
          </p:cNvPr>
          <p:cNvCxnSpPr>
            <a:cxnSpLocks/>
          </p:cNvCxnSpPr>
          <p:nvPr/>
        </p:nvCxnSpPr>
        <p:spPr>
          <a:xfrm flipH="1">
            <a:off x="5004032" y="3645024"/>
            <a:ext cx="14401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7BA9AC8-7544-4196-ABB3-03408CB1E084}"/>
              </a:ext>
            </a:extLst>
          </p:cNvPr>
          <p:cNvSpPr/>
          <p:nvPr/>
        </p:nvSpPr>
        <p:spPr>
          <a:xfrm>
            <a:off x="2476356" y="4503237"/>
            <a:ext cx="1436133" cy="1041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not understand the script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06F125A-1740-43C3-AC4D-D535910429E0}"/>
              </a:ext>
            </a:extLst>
          </p:cNvPr>
          <p:cNvSpPr/>
          <p:nvPr/>
        </p:nvSpPr>
        <p:spPr>
          <a:xfrm>
            <a:off x="4285965" y="4445847"/>
            <a:ext cx="1436133" cy="104156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Understand the script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ED1BBD-E23F-48AF-AA00-EFB5A59ECC1A}"/>
              </a:ext>
            </a:extLst>
          </p:cNvPr>
          <p:cNvCxnSpPr>
            <a:cxnSpLocks/>
          </p:cNvCxnSpPr>
          <p:nvPr/>
        </p:nvCxnSpPr>
        <p:spPr>
          <a:xfrm>
            <a:off x="3347864" y="3883297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778468-9F16-4DB7-B14D-F7D60CF00627}"/>
              </a:ext>
            </a:extLst>
          </p:cNvPr>
          <p:cNvCxnSpPr>
            <a:cxnSpLocks/>
          </p:cNvCxnSpPr>
          <p:nvPr/>
        </p:nvCxnSpPr>
        <p:spPr>
          <a:xfrm>
            <a:off x="4716016" y="3883297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FE85C-A6B0-4C96-9D5F-C2362C820EEE}"/>
              </a:ext>
            </a:extLst>
          </p:cNvPr>
          <p:cNvCxnSpPr>
            <a:cxnSpLocks/>
          </p:cNvCxnSpPr>
          <p:nvPr/>
        </p:nvCxnSpPr>
        <p:spPr>
          <a:xfrm>
            <a:off x="1619672" y="3883297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DE55EE6-F80C-431A-83CA-93C651C4E6A8}"/>
              </a:ext>
            </a:extLst>
          </p:cNvPr>
          <p:cNvSpPr/>
          <p:nvPr/>
        </p:nvSpPr>
        <p:spPr>
          <a:xfrm>
            <a:off x="578585" y="4719308"/>
            <a:ext cx="172819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7673BE0-4731-4EF9-A0DC-50012245C3C7}"/>
              </a:ext>
            </a:extLst>
          </p:cNvPr>
          <p:cNvSpPr/>
          <p:nvPr/>
        </p:nvSpPr>
        <p:spPr>
          <a:xfrm>
            <a:off x="444610" y="4309175"/>
            <a:ext cx="3553340" cy="1314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EA9DAB9-46FF-4500-8B7E-36515ACF993C}"/>
              </a:ext>
            </a:extLst>
          </p:cNvPr>
          <p:cNvSpPr/>
          <p:nvPr/>
        </p:nvSpPr>
        <p:spPr>
          <a:xfrm>
            <a:off x="6987306" y="4653683"/>
            <a:ext cx="2156694" cy="625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treatment take-up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AF40E49-223E-4322-93AB-BEEA302906E7}"/>
              </a:ext>
            </a:extLst>
          </p:cNvPr>
          <p:cNvCxnSpPr>
            <a:cxnSpLocks/>
          </p:cNvCxnSpPr>
          <p:nvPr/>
        </p:nvCxnSpPr>
        <p:spPr>
          <a:xfrm flipH="1">
            <a:off x="5868144" y="4966630"/>
            <a:ext cx="9731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A5A889E-610E-49CA-8A2C-3679BEEC05E6}"/>
              </a:ext>
            </a:extLst>
          </p:cNvPr>
          <p:cNvSpPr/>
          <p:nvPr/>
        </p:nvSpPr>
        <p:spPr>
          <a:xfrm>
            <a:off x="323528" y="4221087"/>
            <a:ext cx="5544616" cy="15121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4" grpId="0" animBg="1"/>
      <p:bldP spid="25" grpId="0" animBg="1"/>
      <p:bldP spid="28" grpId="0" animBg="1"/>
      <p:bldP spid="34" grpId="0" animBg="1"/>
    </p:bldLst>
  </p:timing>
</p:sld>
</file>

<file path=ppt/theme/theme1.xml><?xml version="1.0" encoding="utf-8"?>
<a:theme xmlns:a="http://schemas.openxmlformats.org/drawingml/2006/main" name="8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st1.potx" id="{6BB6B6B3-C81E-4906-9A12-84DFAE2F0CDE}" vid="{44BFA5E4-006E-4D56-806D-1DEB4875CC33}"/>
    </a:ext>
  </a:extLst>
</a:theme>
</file>

<file path=ppt/theme/theme2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st1.potx" id="{6BB6B6B3-C81E-4906-9A12-84DFAE2F0CDE}" vid="{72C3A780-6270-40E6-ACDE-75F81A06C3DE}"/>
    </a:ext>
  </a:extLst>
</a:theme>
</file>

<file path=ppt/theme/theme3.xml><?xml version="1.0" encoding="utf-8"?>
<a:theme xmlns:a="http://schemas.openxmlformats.org/drawingml/2006/main" name="3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st1.potx" id="{6BB6B6B3-C81E-4906-9A12-84DFAE2F0CDE}" vid="{8DB1EB76-6199-498C-8684-69B8EDEC3A1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8E280024991141AE6D98AA014CAA69" ma:contentTypeVersion="10" ma:contentTypeDescription="Create a new document." ma:contentTypeScope="" ma:versionID="5918bd10af929b91a649b0eda603c456">
  <xsd:schema xmlns:xsd="http://www.w3.org/2001/XMLSchema" xmlns:xs="http://www.w3.org/2001/XMLSchema" xmlns:p="http://schemas.microsoft.com/office/2006/metadata/properties" xmlns:ns3="09aaf029-ac5a-4697-a2fa-cfc4afba0b84" targetNamespace="http://schemas.microsoft.com/office/2006/metadata/properties" ma:root="true" ma:fieldsID="43040e47245b72a7732b2266e5d904c9" ns3:_="">
    <xsd:import namespace="09aaf029-ac5a-4697-a2fa-cfc4afba0b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af029-ac5a-4697-a2fa-cfc4afba0b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AB1612-8FE3-47A9-B8AB-FCC5546B15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37A41F-19BB-4C85-A6F3-4F9771404D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af029-ac5a-4697-a2fa-cfc4afba0b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B66FB3-369D-4EC0-9276-F3D05023F8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Beamer-Template</Template>
  <TotalTime>1829</TotalTime>
  <Words>833</Words>
  <Application>Microsoft Office PowerPoint</Application>
  <PresentationFormat>On-screen Show (4:3)</PresentationFormat>
  <Paragraphs>216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cmss10</vt:lpstr>
      <vt:lpstr>Symbol</vt:lpstr>
      <vt:lpstr>Times New Roman</vt:lpstr>
      <vt:lpstr>Wingdings</vt:lpstr>
      <vt:lpstr>8_Beamer Slides - Title and Outlines</vt:lpstr>
      <vt:lpstr>2_Beamer Template</vt:lpstr>
      <vt:lpstr>3_Beamer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U.S. Department of the Treasury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Solomon Zena Walelign</dc:creator>
  <cp:lastModifiedBy>Paola Elice</cp:lastModifiedBy>
  <cp:revision>95</cp:revision>
  <cp:lastPrinted>2015-10-28T15:24:09Z</cp:lastPrinted>
  <dcterms:created xsi:type="dcterms:W3CDTF">2020-10-21T10:57:14Z</dcterms:created>
  <dcterms:modified xsi:type="dcterms:W3CDTF">2022-09-01T12:46:28Z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0x010100D78E280024991141AE6D98AA014CAA69</vt:lpwstr>
  </property>
</Properties>
</file>