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3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00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49668251-3BD4-46E6-8A27-6F5B7F43651E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E61AC1DA-E34F-4F59-9242-A751B3FEE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37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B5A1CC18-C780-4A1A-AADB-DFBE374556D5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6913"/>
            <a:ext cx="2613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6"/>
            <a:ext cx="5607050" cy="4183063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2D53EC63-3BE9-40A7-87AA-40F2C25AD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3EC63-3BE9-40A7-87AA-40F2C25AD8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05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3EC63-3BE9-40A7-87AA-40F2C25AD8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0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E3FB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6D6356-7E85-4DD1-A668-391D6D924CC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ADB45C-4DDE-4181-BB98-27E0FC11469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20" y="3112769"/>
            <a:ext cx="4872681" cy="4507231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isometricTopUp"/>
            <a:lightRig rig="threePt" dir="t"/>
          </a:scene3d>
          <a:sp3d>
            <a:bevelB/>
          </a:sp3d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843" y="8382001"/>
            <a:ext cx="2132076" cy="6336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914" y="815819"/>
            <a:ext cx="4737716" cy="108918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33400" y="1806715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“Catalyzing Innovation: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From Concepts to Commitments”</a:t>
            </a:r>
            <a:endParaRPr lang="en-US" sz="20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65410" y="2647889"/>
            <a:ext cx="46019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Istanbul, </a:t>
            </a:r>
            <a:r>
              <a:rPr lang="en-US" b="1" dirty="0" smtClean="0"/>
              <a:t>Turkey  │  May 26 – 28, 2014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8389621"/>
            <a:ext cx="3015996" cy="6019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5292" y="7845623"/>
            <a:ext cx="548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Middle East and North Africa/Europe and Central Asia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52984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843" y="8382001"/>
            <a:ext cx="2132076" cy="63369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8389621"/>
            <a:ext cx="3015996" cy="60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07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724</TotalTime>
  <Words>29</Words>
  <Application>Microsoft Office PowerPoint</Application>
  <PresentationFormat>On-screen Show (4:3)</PresentationFormat>
  <Paragraphs>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PowerPoint Presentation</vt:lpstr>
      <vt:lpstr>PowerPoint Presentation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Marjorie Penesa Espiritu</dc:creator>
  <cp:lastModifiedBy>Imane Ikkez</cp:lastModifiedBy>
  <cp:revision>18</cp:revision>
  <cp:lastPrinted>2014-05-20T22:25:26Z</cp:lastPrinted>
  <dcterms:created xsi:type="dcterms:W3CDTF">2014-05-19T19:30:14Z</dcterms:created>
  <dcterms:modified xsi:type="dcterms:W3CDTF">2014-05-28T16:18:11Z</dcterms:modified>
</cp:coreProperties>
</file>