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61" r:id="rId6"/>
    <p:sldId id="276" r:id="rId7"/>
    <p:sldId id="263" r:id="rId8"/>
    <p:sldId id="264" r:id="rId9"/>
    <p:sldId id="262" r:id="rId10"/>
    <p:sldId id="278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CC"/>
    <a:srgbClr val="DDC2C1"/>
    <a:srgbClr val="E7F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b.ad.worldbank.org\und$\wb185163\L\DINH%20TUAN%20VIET%20MASTER%20FILE\2013%20monitoring\Taking%20Stock%20December%202013\Tables%20and%20figures%20for%20Taking%20Stock%20Nov%20201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b.ad.worldbank.org\und$\wb185163\L\DINH%20TUAN%20VIET%20MASTER%20FILE\2013%20monitoring\Taking%20Stock%20December%202013\Tables%20and%20figures%20for%20Taking%20Stock%20Nov%20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b.ad.worldbank.org\und$\wb185163\L\DINH%20TUAN%20VIET%20MASTER%20FILE\2013%20monitoring\Taking%20Stock%20December%202013\PORVETY%20AND%20INEQUALITY%20-%20tieng%20Vie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b.ad.worldbank.org\und$\wb185163\L\DINH%20TUAN%20VIET%20MASTER%20FILE\2013%20monitoring\Taking%20Stock%20December%202013\Tables%20and%20figures%20for%20Taking%20Stock%20Nov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bles%20and%20figures%20for%20Taking%20Stock%20Nov%20201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bles%20and%20figures%20for%20Taking%20Stock%20Nov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bles%20and%20figures%20for%20Taking%20Stock%20Nov%20201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3625902694366"/>
          <c:y val="4.0922614136640549E-2"/>
          <c:w val="0.82767946379583912"/>
          <c:h val="0.65108166767615583"/>
        </c:manualLayout>
      </c:layout>
      <c:lineChart>
        <c:grouping val="standard"/>
        <c:varyColors val="0"/>
        <c:ser>
          <c:idx val="0"/>
          <c:order val="0"/>
          <c:tx>
            <c:strRef>
              <c:f>'Global and region'!$A$56</c:f>
              <c:strCache>
                <c:ptCount val="1"/>
                <c:pt idx="0">
                  <c:v>Hoa Kỳ</c:v>
                </c:pt>
              </c:strCache>
            </c:strRef>
          </c:tx>
          <c:marker>
            <c:symbol val="none"/>
          </c:marker>
          <c:cat>
            <c:strRef>
              <c:f>'Global and region'!$J$2:$P$2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region'!$J$56:$P$56</c:f>
              <c:numCache>
                <c:formatCode>General</c:formatCode>
                <c:ptCount val="7"/>
                <c:pt idx="0">
                  <c:v>3.7</c:v>
                </c:pt>
                <c:pt idx="1">
                  <c:v>1.2</c:v>
                </c:pt>
                <c:pt idx="2">
                  <c:v>2.8</c:v>
                </c:pt>
                <c:pt idx="3">
                  <c:v>0.1</c:v>
                </c:pt>
                <c:pt idx="4">
                  <c:v>1.1000000000000001</c:v>
                </c:pt>
                <c:pt idx="5">
                  <c:v>2.5</c:v>
                </c:pt>
                <c:pt idx="6">
                  <c:v>2.8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'Global and region'!$A$57</c:f>
              <c:strCache>
                <c:ptCount val="1"/>
                <c:pt idx="0">
                  <c:v>KV đồng EURO</c:v>
                </c:pt>
              </c:strCache>
            </c:strRef>
          </c:tx>
          <c:marker>
            <c:symbol val="none"/>
          </c:marker>
          <c:cat>
            <c:strRef>
              <c:f>'Global and region'!$J$2:$P$2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region'!$J$57:$P$57</c:f>
              <c:numCache>
                <c:formatCode>General</c:formatCode>
                <c:ptCount val="7"/>
                <c:pt idx="0">
                  <c:v>-0.4</c:v>
                </c:pt>
                <c:pt idx="1">
                  <c:v>-1.1000000000000001</c:v>
                </c:pt>
                <c:pt idx="2">
                  <c:v>-0.4</c:v>
                </c:pt>
                <c:pt idx="3">
                  <c:v>-1.9</c:v>
                </c:pt>
                <c:pt idx="4">
                  <c:v>-0.6</c:v>
                </c:pt>
                <c:pt idx="5">
                  <c:v>1.2</c:v>
                </c:pt>
                <c:pt idx="6">
                  <c:v>0.4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'Global and region'!$A$58</c:f>
              <c:strCache>
                <c:ptCount val="1"/>
                <c:pt idx="0">
                  <c:v>Nhật Bản</c:v>
                </c:pt>
              </c:strCache>
            </c:strRef>
          </c:tx>
          <c:marker>
            <c:symbol val="none"/>
          </c:marker>
          <c:cat>
            <c:strRef>
              <c:f>'Global and region'!$J$2:$P$2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region'!$J$58:$P$58</c:f>
              <c:numCache>
                <c:formatCode>General</c:formatCode>
                <c:ptCount val="7"/>
                <c:pt idx="0">
                  <c:v>5</c:v>
                </c:pt>
                <c:pt idx="1">
                  <c:v>-1.2</c:v>
                </c:pt>
                <c:pt idx="2">
                  <c:v>-3.5</c:v>
                </c:pt>
                <c:pt idx="3">
                  <c:v>1.1000000000000001</c:v>
                </c:pt>
                <c:pt idx="4">
                  <c:v>4.0999999999999996</c:v>
                </c:pt>
                <c:pt idx="5">
                  <c:v>3.8</c:v>
                </c:pt>
                <c:pt idx="6">
                  <c:v>1.9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05728"/>
        <c:axId val="212507264"/>
      </c:lineChart>
      <c:catAx>
        <c:axId val="212505728"/>
        <c:scaling>
          <c:orientation val="minMax"/>
        </c:scaling>
        <c:delete val="0"/>
        <c:axPos val="b"/>
        <c:majorTickMark val="out"/>
        <c:minorTickMark val="none"/>
        <c:tickLblPos val="low"/>
        <c:crossAx val="212507264"/>
        <c:crosses val="autoZero"/>
        <c:auto val="1"/>
        <c:lblAlgn val="ctr"/>
        <c:lblOffset val="100"/>
        <c:tickLblSkip val="2"/>
        <c:noMultiLvlLbl val="0"/>
      </c:catAx>
      <c:valAx>
        <c:axId val="21250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2505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205950703225524E-2"/>
          <c:y val="0.86115534265743487"/>
          <c:w val="0.93084276472021177"/>
          <c:h val="0.107410466183080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vi-VN" b="0"/>
              <a:t>Tỉ lệ </a:t>
            </a:r>
            <a:r>
              <a:rPr lang="en-US" b="0"/>
              <a:t>DN</a:t>
            </a:r>
            <a:r>
              <a:rPr lang="vi-VN" b="0"/>
              <a:t> nói rằng họ có đưa hối lộ nói chung (tính bằng %, theo Khảo sát DN của N</a:t>
            </a:r>
            <a:r>
              <a:rPr lang="en-US" b="0"/>
              <a:t>HTG</a:t>
            </a:r>
            <a:r>
              <a:rPr lang="vi-VN" b="0"/>
              <a:t>)</a:t>
            </a:r>
            <a:endParaRPr lang="en-US" b="0"/>
          </a:p>
        </c:rich>
      </c:tx>
      <c:layout>
        <c:manualLayout>
          <c:xMode val="edge"/>
          <c:yMode val="edge"/>
          <c:x val="0.12815283335484695"/>
          <c:y val="2.99962504686914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923934988895607E-2"/>
          <c:y val="0.266273257509478"/>
          <c:w val="0.85598879466989697"/>
          <c:h val="0.69027471566054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ES_brball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</c:spPr>
          </c:dPt>
          <c:val>
            <c:numRef>
              <c:f>Sheet1!$C$2:$C$131</c:f>
              <c:numCache>
                <c:formatCode>#,##0.0</c:formatCode>
                <c:ptCount val="130"/>
                <c:pt idx="0">
                  <c:v>85.1</c:v>
                </c:pt>
                <c:pt idx="1">
                  <c:v>84.8</c:v>
                </c:pt>
                <c:pt idx="2">
                  <c:v>83.8</c:v>
                </c:pt>
                <c:pt idx="3">
                  <c:v>82.1</c:v>
                </c:pt>
                <c:pt idx="4">
                  <c:v>81.8</c:v>
                </c:pt>
                <c:pt idx="5">
                  <c:v>79.2</c:v>
                </c:pt>
                <c:pt idx="6">
                  <c:v>68.2</c:v>
                </c:pt>
                <c:pt idx="7">
                  <c:v>66.599999999999994</c:v>
                </c:pt>
                <c:pt idx="8">
                  <c:v>65.7</c:v>
                </c:pt>
                <c:pt idx="9">
                  <c:v>63.1</c:v>
                </c:pt>
                <c:pt idx="10">
                  <c:v>61.2</c:v>
                </c:pt>
                <c:pt idx="11">
                  <c:v>59.5</c:v>
                </c:pt>
                <c:pt idx="12">
                  <c:v>57.7</c:v>
                </c:pt>
                <c:pt idx="13">
                  <c:v>56.5</c:v>
                </c:pt>
                <c:pt idx="14">
                  <c:v>55.4</c:v>
                </c:pt>
                <c:pt idx="15">
                  <c:v>52.5</c:v>
                </c:pt>
                <c:pt idx="16">
                  <c:v>52.4</c:v>
                </c:pt>
                <c:pt idx="17">
                  <c:v>52.2</c:v>
                </c:pt>
                <c:pt idx="18">
                  <c:v>52</c:v>
                </c:pt>
                <c:pt idx="19">
                  <c:v>51.7</c:v>
                </c:pt>
                <c:pt idx="20">
                  <c:v>51.2</c:v>
                </c:pt>
                <c:pt idx="21">
                  <c:v>49.5</c:v>
                </c:pt>
                <c:pt idx="22">
                  <c:v>48.9</c:v>
                </c:pt>
                <c:pt idx="23">
                  <c:v>48</c:v>
                </c:pt>
                <c:pt idx="24">
                  <c:v>47.8</c:v>
                </c:pt>
                <c:pt idx="25">
                  <c:v>47.5</c:v>
                </c:pt>
                <c:pt idx="26">
                  <c:v>44.6</c:v>
                </c:pt>
                <c:pt idx="27">
                  <c:v>41.8</c:v>
                </c:pt>
                <c:pt idx="28">
                  <c:v>41.8</c:v>
                </c:pt>
                <c:pt idx="29">
                  <c:v>41.8</c:v>
                </c:pt>
                <c:pt idx="30">
                  <c:v>41.5</c:v>
                </c:pt>
                <c:pt idx="31">
                  <c:v>40.9</c:v>
                </c:pt>
                <c:pt idx="32">
                  <c:v>40.6</c:v>
                </c:pt>
                <c:pt idx="33">
                  <c:v>38.800000000000004</c:v>
                </c:pt>
                <c:pt idx="34">
                  <c:v>38.5</c:v>
                </c:pt>
                <c:pt idx="35">
                  <c:v>35.800000000000004</c:v>
                </c:pt>
                <c:pt idx="36">
                  <c:v>35.200000000000003</c:v>
                </c:pt>
                <c:pt idx="37">
                  <c:v>34</c:v>
                </c:pt>
                <c:pt idx="38">
                  <c:v>33.5</c:v>
                </c:pt>
                <c:pt idx="39">
                  <c:v>33.4</c:v>
                </c:pt>
                <c:pt idx="40">
                  <c:v>31.8</c:v>
                </c:pt>
                <c:pt idx="41">
                  <c:v>31.8</c:v>
                </c:pt>
                <c:pt idx="42">
                  <c:v>30.5</c:v>
                </c:pt>
                <c:pt idx="43">
                  <c:v>29.3</c:v>
                </c:pt>
                <c:pt idx="44">
                  <c:v>28.1</c:v>
                </c:pt>
                <c:pt idx="45">
                  <c:v>23.6</c:v>
                </c:pt>
                <c:pt idx="46">
                  <c:v>22.9</c:v>
                </c:pt>
                <c:pt idx="47">
                  <c:v>22.4</c:v>
                </c:pt>
                <c:pt idx="48">
                  <c:v>22.2</c:v>
                </c:pt>
                <c:pt idx="49">
                  <c:v>21.8</c:v>
                </c:pt>
                <c:pt idx="50">
                  <c:v>21.4</c:v>
                </c:pt>
                <c:pt idx="51">
                  <c:v>21.4</c:v>
                </c:pt>
                <c:pt idx="52">
                  <c:v>20.5</c:v>
                </c:pt>
                <c:pt idx="53">
                  <c:v>20.399999999999999</c:v>
                </c:pt>
                <c:pt idx="54">
                  <c:v>19.399999999999999</c:v>
                </c:pt>
                <c:pt idx="55">
                  <c:v>19.399999999999999</c:v>
                </c:pt>
                <c:pt idx="56">
                  <c:v>19.100000000000001</c:v>
                </c:pt>
                <c:pt idx="57">
                  <c:v>18.600000000000001</c:v>
                </c:pt>
                <c:pt idx="58">
                  <c:v>18.399999999999999</c:v>
                </c:pt>
                <c:pt idx="59">
                  <c:v>18.100000000000001</c:v>
                </c:pt>
                <c:pt idx="60">
                  <c:v>18.100000000000001</c:v>
                </c:pt>
                <c:pt idx="61">
                  <c:v>18.100000000000001</c:v>
                </c:pt>
                <c:pt idx="62">
                  <c:v>18</c:v>
                </c:pt>
                <c:pt idx="63">
                  <c:v>17.899999999999999</c:v>
                </c:pt>
                <c:pt idx="64">
                  <c:v>17.600000000000001</c:v>
                </c:pt>
                <c:pt idx="65">
                  <c:v>17.5</c:v>
                </c:pt>
                <c:pt idx="66">
                  <c:v>16.899999999999999</c:v>
                </c:pt>
                <c:pt idx="67">
                  <c:v>16.7</c:v>
                </c:pt>
                <c:pt idx="68">
                  <c:v>16</c:v>
                </c:pt>
                <c:pt idx="69">
                  <c:v>15.7</c:v>
                </c:pt>
                <c:pt idx="70">
                  <c:v>15.2</c:v>
                </c:pt>
                <c:pt idx="71">
                  <c:v>15.1</c:v>
                </c:pt>
                <c:pt idx="72">
                  <c:v>14.9</c:v>
                </c:pt>
                <c:pt idx="73">
                  <c:v>14.8</c:v>
                </c:pt>
                <c:pt idx="74">
                  <c:v>14.7</c:v>
                </c:pt>
                <c:pt idx="75">
                  <c:v>14.7</c:v>
                </c:pt>
                <c:pt idx="76">
                  <c:v>14.7</c:v>
                </c:pt>
                <c:pt idx="77">
                  <c:v>14.5</c:v>
                </c:pt>
                <c:pt idx="78">
                  <c:v>14.3</c:v>
                </c:pt>
                <c:pt idx="79">
                  <c:v>14.3</c:v>
                </c:pt>
                <c:pt idx="80">
                  <c:v>13.7</c:v>
                </c:pt>
                <c:pt idx="81">
                  <c:v>13.4</c:v>
                </c:pt>
                <c:pt idx="82">
                  <c:v>13.4</c:v>
                </c:pt>
                <c:pt idx="83">
                  <c:v>13.4</c:v>
                </c:pt>
                <c:pt idx="84">
                  <c:v>13.3</c:v>
                </c:pt>
                <c:pt idx="85">
                  <c:v>12.8</c:v>
                </c:pt>
                <c:pt idx="86">
                  <c:v>12.7</c:v>
                </c:pt>
                <c:pt idx="87">
                  <c:v>12.7</c:v>
                </c:pt>
                <c:pt idx="88">
                  <c:v>11.9</c:v>
                </c:pt>
                <c:pt idx="89">
                  <c:v>11.8</c:v>
                </c:pt>
                <c:pt idx="90">
                  <c:v>11.6</c:v>
                </c:pt>
                <c:pt idx="91">
                  <c:v>11.4</c:v>
                </c:pt>
                <c:pt idx="92">
                  <c:v>11.1</c:v>
                </c:pt>
                <c:pt idx="93">
                  <c:v>10.8</c:v>
                </c:pt>
                <c:pt idx="94">
                  <c:v>10.7</c:v>
                </c:pt>
                <c:pt idx="95">
                  <c:v>10.7</c:v>
                </c:pt>
                <c:pt idx="96">
                  <c:v>10.3</c:v>
                </c:pt>
                <c:pt idx="97">
                  <c:v>10.200000000000001</c:v>
                </c:pt>
                <c:pt idx="98">
                  <c:v>10.1</c:v>
                </c:pt>
                <c:pt idx="99">
                  <c:v>10.1</c:v>
                </c:pt>
                <c:pt idx="100">
                  <c:v>9.3000000000000007</c:v>
                </c:pt>
                <c:pt idx="101">
                  <c:v>8.5</c:v>
                </c:pt>
                <c:pt idx="102">
                  <c:v>8.3000000000000007</c:v>
                </c:pt>
                <c:pt idx="103">
                  <c:v>8.1</c:v>
                </c:pt>
                <c:pt idx="104">
                  <c:v>8</c:v>
                </c:pt>
                <c:pt idx="105">
                  <c:v>7.5</c:v>
                </c:pt>
                <c:pt idx="106">
                  <c:v>7.3</c:v>
                </c:pt>
                <c:pt idx="107">
                  <c:v>7.2</c:v>
                </c:pt>
                <c:pt idx="108">
                  <c:v>7.1</c:v>
                </c:pt>
                <c:pt idx="109">
                  <c:v>6.3</c:v>
                </c:pt>
                <c:pt idx="110">
                  <c:v>6.2</c:v>
                </c:pt>
                <c:pt idx="111">
                  <c:v>6.1</c:v>
                </c:pt>
                <c:pt idx="112">
                  <c:v>6.1</c:v>
                </c:pt>
                <c:pt idx="113">
                  <c:v>6</c:v>
                </c:pt>
                <c:pt idx="114">
                  <c:v>5.9</c:v>
                </c:pt>
                <c:pt idx="115">
                  <c:v>5.8</c:v>
                </c:pt>
                <c:pt idx="116">
                  <c:v>5.4</c:v>
                </c:pt>
                <c:pt idx="117">
                  <c:v>4.8</c:v>
                </c:pt>
                <c:pt idx="118">
                  <c:v>4.3</c:v>
                </c:pt>
                <c:pt idx="119">
                  <c:v>4</c:v>
                </c:pt>
                <c:pt idx="120">
                  <c:v>3.7</c:v>
                </c:pt>
                <c:pt idx="121">
                  <c:v>3.7</c:v>
                </c:pt>
                <c:pt idx="122">
                  <c:v>3</c:v>
                </c:pt>
                <c:pt idx="123">
                  <c:v>2.8</c:v>
                </c:pt>
                <c:pt idx="124">
                  <c:v>2.8</c:v>
                </c:pt>
                <c:pt idx="125">
                  <c:v>0.70000000000000029</c:v>
                </c:pt>
                <c:pt idx="126">
                  <c:v>0.4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3281408"/>
        <c:axId val="254160896"/>
      </c:barChart>
      <c:catAx>
        <c:axId val="253281408"/>
        <c:scaling>
          <c:orientation val="minMax"/>
        </c:scaling>
        <c:delete val="1"/>
        <c:axPos val="b"/>
        <c:majorTickMark val="out"/>
        <c:minorTickMark val="none"/>
        <c:tickLblPos val="none"/>
        <c:crossAx val="254160896"/>
        <c:crosses val="autoZero"/>
        <c:auto val="1"/>
        <c:lblAlgn val="ctr"/>
        <c:lblOffset val="100"/>
        <c:noMultiLvlLbl val="0"/>
      </c:catAx>
      <c:valAx>
        <c:axId val="254160896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253281408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50719796389087"/>
          <c:y val="4.5088757396449713E-2"/>
          <c:w val="0.7692759617169066"/>
          <c:h val="0.63990836944198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'Jim corruption'!$E$23:$G$23</c:f>
              <c:strCache>
                <c:ptCount val="3"/>
                <c:pt idx="0">
                  <c:v>Các DN không tặng quà hoặc tiền cho cán bộ nhà nước chịu trách nhiệm giải quyết thủ tục</c:v>
                </c:pt>
                <c:pt idx="1">
                  <c:v>Các DN thỉnh thoảng tặng quà hoặc tiền cho cán bộ nhà nước chịu trách nhiệm giải quyết thủ tục</c:v>
                </c:pt>
                <c:pt idx="2">
                  <c:v>Các DN thường xuyên tặng quà hoặc tiền cho cán bộ nhà nước chịu trách nhiệm giải quyết thủ tục.</c:v>
                </c:pt>
              </c:strCache>
            </c:strRef>
          </c:cat>
          <c:val>
            <c:numRef>
              <c:f>'Jim corruption'!$E$24:$G$24</c:f>
              <c:numCache>
                <c:formatCode>General</c:formatCode>
                <c:ptCount val="3"/>
                <c:pt idx="0">
                  <c:v>0.11</c:v>
                </c:pt>
                <c:pt idx="1">
                  <c:v>3.0000000000000002E-2</c:v>
                </c:pt>
                <c:pt idx="2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89088"/>
        <c:axId val="232090624"/>
      </c:barChart>
      <c:catAx>
        <c:axId val="23208908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500"/>
            </a:pPr>
            <a:endParaRPr lang="en-US"/>
          </a:p>
        </c:txPr>
        <c:crossAx val="232090624"/>
        <c:crosses val="autoZero"/>
        <c:auto val="1"/>
        <c:lblAlgn val="ctr"/>
        <c:lblOffset val="100"/>
        <c:noMultiLvlLbl val="0"/>
      </c:catAx>
      <c:valAx>
        <c:axId val="232090624"/>
        <c:scaling>
          <c:orientation val="minMax"/>
          <c:max val="0.30000000000000032"/>
          <c:min val="-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Hiệu suất hoạt động của doanh nghiệp so với thời điểm cách đây 2 năm; </a:t>
                </a:r>
              </a:p>
              <a:p>
                <a:pPr>
                  <a:defRPr sz="1400"/>
                </a:pPr>
                <a:r>
                  <a:rPr lang="en-US" sz="1400"/>
                  <a:t>1 = kém hơn rất nhiều; +1 = tốt hơn rất nhiều</a:t>
                </a:r>
              </a:p>
            </c:rich>
          </c:tx>
          <c:layout>
            <c:manualLayout>
              <c:xMode val="edge"/>
              <c:yMode val="edge"/>
              <c:x val="1.0095840292690686E-2"/>
              <c:y val="3.82704317132772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2089088"/>
        <c:crosses val="autoZero"/>
        <c:crossBetween val="between"/>
        <c:majorUnit val="0.30000000000000032"/>
      </c:valAx>
    </c:plotArea>
    <c:plotVisOnly val="1"/>
    <c:dispBlanksAs val="gap"/>
    <c:showDLblsOverMax val="0"/>
  </c:chart>
  <c:txPr>
    <a:bodyPr/>
    <a:lstStyle/>
    <a:p>
      <a:pPr>
        <a:defRPr sz="14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29953936481048E-2"/>
          <c:y val="5.3593498181148412E-2"/>
          <c:w val="0.86201583235830614"/>
          <c:h val="0.8072783994105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Sheet1!$B$4:$B$7</c:f>
              <c:strCache>
                <c:ptCount val="4"/>
                <c:pt idx="0">
                  <c:v>Thành thị</c:v>
                </c:pt>
                <c:pt idx="1">
                  <c:v>Nông thôn</c:v>
                </c:pt>
                <c:pt idx="2">
                  <c:v>Dân tộc thiểu số</c:v>
                </c:pt>
                <c:pt idx="3">
                  <c:v>Cả nước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66.3</c:v>
                </c:pt>
                <c:pt idx="3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Sheet1!$B$4:$B$7</c:f>
              <c:strCache>
                <c:ptCount val="4"/>
                <c:pt idx="0">
                  <c:v>Thành thị</c:v>
                </c:pt>
                <c:pt idx="1">
                  <c:v>Nông thôn</c:v>
                </c:pt>
                <c:pt idx="2">
                  <c:v>Dân tộc thiểu số</c:v>
                </c:pt>
                <c:pt idx="3">
                  <c:v>Cả nước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5.4</c:v>
                </c:pt>
                <c:pt idx="1">
                  <c:v>22.2</c:v>
                </c:pt>
                <c:pt idx="2">
                  <c:v>59.2</c:v>
                </c:pt>
                <c:pt idx="3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366080"/>
        <c:axId val="232367616"/>
      </c:barChart>
      <c:catAx>
        <c:axId val="23236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2367616"/>
        <c:crosses val="autoZero"/>
        <c:auto val="1"/>
        <c:lblAlgn val="ctr"/>
        <c:lblOffset val="100"/>
        <c:noMultiLvlLbl val="0"/>
      </c:catAx>
      <c:valAx>
        <c:axId val="23236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236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04321613263689"/>
          <c:y val="0.17749136621080261"/>
          <c:w val="0.29993148446805595"/>
          <c:h val="0.1674343832021000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3699220433266"/>
          <c:y val="3.5683582276726487E-2"/>
          <c:w val="0.85610415604524259"/>
          <c:h val="0.64256846431931858"/>
        </c:manualLayout>
      </c:layout>
      <c:lineChart>
        <c:grouping val="standard"/>
        <c:varyColors val="0"/>
        <c:ser>
          <c:idx val="0"/>
          <c:order val="0"/>
          <c:tx>
            <c:strRef>
              <c:f>'Global and region'!$A$78</c:f>
              <c:strCache>
                <c:ptCount val="1"/>
                <c:pt idx="0">
                  <c:v>Các nước ĐPT Đông Á</c:v>
                </c:pt>
              </c:strCache>
            </c:strRef>
          </c:tx>
          <c:marker>
            <c:symbol val="none"/>
          </c:marker>
          <c:cat>
            <c:strRef>
              <c:f>'Global and region'!$F$77:$L$77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Q3-23</c:v>
                </c:pt>
              </c:strCache>
            </c:strRef>
          </c:cat>
          <c:val>
            <c:numRef>
              <c:f>'Global and region'!$F$78:$L$78</c:f>
              <c:numCache>
                <c:formatCode>0.0</c:formatCode>
                <c:ptCount val="7"/>
                <c:pt idx="0">
                  <c:v>8.2144192991549794</c:v>
                </c:pt>
                <c:pt idx="1">
                  <c:v>7.6038747303023504</c:v>
                </c:pt>
                <c:pt idx="2">
                  <c:v>7.5971569330009103</c:v>
                </c:pt>
                <c:pt idx="3">
                  <c:v>8.1140248385086409</c:v>
                </c:pt>
                <c:pt idx="4">
                  <c:v>5.9774674426384697</c:v>
                </c:pt>
                <c:pt idx="5">
                  <c:v>6.7840435293091703</c:v>
                </c:pt>
                <c:pt idx="6">
                  <c:v>8.5533599533265505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'Global and region'!$A$79</c:f>
              <c:strCache>
                <c:ptCount val="1"/>
                <c:pt idx="0">
                  <c:v>Các nước ĐPT (toàn bộ)</c:v>
                </c:pt>
              </c:strCache>
            </c:strRef>
          </c:tx>
          <c:marker>
            <c:symbol val="none"/>
          </c:marker>
          <c:cat>
            <c:strRef>
              <c:f>'Global and region'!$F$77:$L$77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Q3-23</c:v>
                </c:pt>
              </c:strCache>
            </c:strRef>
          </c:cat>
          <c:val>
            <c:numRef>
              <c:f>'Global and region'!$F$79:$L$79</c:f>
              <c:numCache>
                <c:formatCode>0.0</c:formatCode>
                <c:ptCount val="7"/>
                <c:pt idx="0">
                  <c:v>5.3389452544640701</c:v>
                </c:pt>
                <c:pt idx="1">
                  <c:v>5.11986333820124</c:v>
                </c:pt>
                <c:pt idx="2">
                  <c:v>4.8800414761641404</c:v>
                </c:pt>
                <c:pt idx="3">
                  <c:v>5.8007644576318604</c:v>
                </c:pt>
                <c:pt idx="4">
                  <c:v>4.8313502748206201</c:v>
                </c:pt>
                <c:pt idx="5">
                  <c:v>5.5745462134655499</c:v>
                </c:pt>
                <c:pt idx="6">
                  <c:v>7.3475907881198603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174144"/>
        <c:axId val="215180032"/>
      </c:lineChart>
      <c:catAx>
        <c:axId val="215174144"/>
        <c:scaling>
          <c:orientation val="minMax"/>
        </c:scaling>
        <c:delete val="0"/>
        <c:axPos val="b"/>
        <c:majorTickMark val="out"/>
        <c:minorTickMark val="none"/>
        <c:tickLblPos val="low"/>
        <c:crossAx val="215180032"/>
        <c:crosses val="autoZero"/>
        <c:auto val="1"/>
        <c:lblAlgn val="ctr"/>
        <c:lblOffset val="100"/>
        <c:tickLblSkip val="2"/>
        <c:noMultiLvlLbl val="0"/>
      </c:catAx>
      <c:valAx>
        <c:axId val="215180032"/>
        <c:scaling>
          <c:orientation val="minMax"/>
          <c:min val="4"/>
        </c:scaling>
        <c:delete val="0"/>
        <c:axPos val="l"/>
        <c:numFmt formatCode="0" sourceLinked="0"/>
        <c:majorTickMark val="out"/>
        <c:minorTickMark val="none"/>
        <c:tickLblPos val="nextTo"/>
        <c:crossAx val="21517414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4.5445378649702682E-2"/>
          <c:y val="0.8098224632298322"/>
          <c:w val="0.91064133932410996"/>
          <c:h val="0.164348784232159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CDS spread , 5 years (basis points)</a:t>
            </a:r>
          </a:p>
        </c:rich>
      </c:tx>
      <c:layout>
        <c:manualLayout>
          <c:xMode val="edge"/>
          <c:yMode val="edge"/>
          <c:x val="0.21447928383952006"/>
          <c:y val="1.9115923009623798E-2"/>
        </c:manualLayout>
      </c:layout>
      <c:overlay val="1"/>
      <c:spPr>
        <a:noFill/>
      </c:sp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'CDS and spreads'!$A$711:$A$1757</c:f>
              <c:numCache>
                <c:formatCode>[$-409]d\-mmm\-yy;@</c:formatCode>
                <c:ptCount val="1047"/>
                <c:pt idx="0">
                  <c:v>40087</c:v>
                </c:pt>
                <c:pt idx="1">
                  <c:v>40088</c:v>
                </c:pt>
                <c:pt idx="2">
                  <c:v>40091</c:v>
                </c:pt>
                <c:pt idx="3">
                  <c:v>40092</c:v>
                </c:pt>
                <c:pt idx="4">
                  <c:v>40093</c:v>
                </c:pt>
                <c:pt idx="5">
                  <c:v>40094</c:v>
                </c:pt>
                <c:pt idx="6">
                  <c:v>40095</c:v>
                </c:pt>
                <c:pt idx="7">
                  <c:v>40098</c:v>
                </c:pt>
                <c:pt idx="8">
                  <c:v>40099</c:v>
                </c:pt>
                <c:pt idx="9">
                  <c:v>40100</c:v>
                </c:pt>
                <c:pt idx="10">
                  <c:v>40101</c:v>
                </c:pt>
                <c:pt idx="11">
                  <c:v>40102</c:v>
                </c:pt>
                <c:pt idx="12">
                  <c:v>40105</c:v>
                </c:pt>
                <c:pt idx="13">
                  <c:v>40106</c:v>
                </c:pt>
                <c:pt idx="14">
                  <c:v>40107</c:v>
                </c:pt>
                <c:pt idx="15">
                  <c:v>40108</c:v>
                </c:pt>
                <c:pt idx="16">
                  <c:v>40109</c:v>
                </c:pt>
                <c:pt idx="17">
                  <c:v>40112</c:v>
                </c:pt>
                <c:pt idx="18">
                  <c:v>40113</c:v>
                </c:pt>
                <c:pt idx="19">
                  <c:v>40114</c:v>
                </c:pt>
                <c:pt idx="20">
                  <c:v>40115</c:v>
                </c:pt>
                <c:pt idx="21">
                  <c:v>40116</c:v>
                </c:pt>
                <c:pt idx="22">
                  <c:v>40119</c:v>
                </c:pt>
                <c:pt idx="23">
                  <c:v>40120</c:v>
                </c:pt>
                <c:pt idx="24">
                  <c:v>40121</c:v>
                </c:pt>
                <c:pt idx="25">
                  <c:v>40122</c:v>
                </c:pt>
                <c:pt idx="26">
                  <c:v>40123</c:v>
                </c:pt>
                <c:pt idx="27">
                  <c:v>40126</c:v>
                </c:pt>
                <c:pt idx="28">
                  <c:v>40127</c:v>
                </c:pt>
                <c:pt idx="29">
                  <c:v>40128</c:v>
                </c:pt>
                <c:pt idx="30">
                  <c:v>40129</c:v>
                </c:pt>
                <c:pt idx="31">
                  <c:v>40130</c:v>
                </c:pt>
                <c:pt idx="32">
                  <c:v>40133</c:v>
                </c:pt>
                <c:pt idx="33">
                  <c:v>40134</c:v>
                </c:pt>
                <c:pt idx="34">
                  <c:v>40135</c:v>
                </c:pt>
                <c:pt idx="35">
                  <c:v>40136</c:v>
                </c:pt>
                <c:pt idx="36">
                  <c:v>40137</c:v>
                </c:pt>
                <c:pt idx="37">
                  <c:v>40140</c:v>
                </c:pt>
                <c:pt idx="38">
                  <c:v>40141</c:v>
                </c:pt>
                <c:pt idx="39">
                  <c:v>40142</c:v>
                </c:pt>
                <c:pt idx="40">
                  <c:v>40143</c:v>
                </c:pt>
                <c:pt idx="41">
                  <c:v>40144</c:v>
                </c:pt>
                <c:pt idx="42">
                  <c:v>40147</c:v>
                </c:pt>
                <c:pt idx="43">
                  <c:v>40148</c:v>
                </c:pt>
                <c:pt idx="44">
                  <c:v>40149</c:v>
                </c:pt>
                <c:pt idx="45">
                  <c:v>40150</c:v>
                </c:pt>
                <c:pt idx="46">
                  <c:v>40151</c:v>
                </c:pt>
                <c:pt idx="47">
                  <c:v>40154</c:v>
                </c:pt>
                <c:pt idx="48">
                  <c:v>40155</c:v>
                </c:pt>
                <c:pt idx="49">
                  <c:v>40156</c:v>
                </c:pt>
                <c:pt idx="50">
                  <c:v>40157</c:v>
                </c:pt>
                <c:pt idx="51">
                  <c:v>40158</c:v>
                </c:pt>
                <c:pt idx="52">
                  <c:v>40161</c:v>
                </c:pt>
                <c:pt idx="53">
                  <c:v>40162</c:v>
                </c:pt>
                <c:pt idx="54">
                  <c:v>40163</c:v>
                </c:pt>
                <c:pt idx="55">
                  <c:v>40164</c:v>
                </c:pt>
                <c:pt idx="56">
                  <c:v>40165</c:v>
                </c:pt>
                <c:pt idx="57">
                  <c:v>40168</c:v>
                </c:pt>
                <c:pt idx="58">
                  <c:v>40169</c:v>
                </c:pt>
                <c:pt idx="59">
                  <c:v>40170</c:v>
                </c:pt>
                <c:pt idx="60">
                  <c:v>40171</c:v>
                </c:pt>
                <c:pt idx="61">
                  <c:v>40172</c:v>
                </c:pt>
                <c:pt idx="62">
                  <c:v>40175</c:v>
                </c:pt>
                <c:pt idx="63">
                  <c:v>40176</c:v>
                </c:pt>
                <c:pt idx="64">
                  <c:v>40177</c:v>
                </c:pt>
                <c:pt idx="65">
                  <c:v>40178</c:v>
                </c:pt>
                <c:pt idx="67">
                  <c:v>40182</c:v>
                </c:pt>
                <c:pt idx="68">
                  <c:v>40183</c:v>
                </c:pt>
                <c:pt idx="69">
                  <c:v>40184</c:v>
                </c:pt>
                <c:pt idx="70">
                  <c:v>40185</c:v>
                </c:pt>
                <c:pt idx="71">
                  <c:v>40186</c:v>
                </c:pt>
                <c:pt idx="72">
                  <c:v>40189</c:v>
                </c:pt>
                <c:pt idx="73">
                  <c:v>40190</c:v>
                </c:pt>
                <c:pt idx="74">
                  <c:v>40191</c:v>
                </c:pt>
                <c:pt idx="75">
                  <c:v>40192</c:v>
                </c:pt>
                <c:pt idx="76">
                  <c:v>40193</c:v>
                </c:pt>
                <c:pt idx="77">
                  <c:v>40196</c:v>
                </c:pt>
                <c:pt idx="78">
                  <c:v>40197</c:v>
                </c:pt>
                <c:pt idx="79">
                  <c:v>40198</c:v>
                </c:pt>
                <c:pt idx="80">
                  <c:v>40199</c:v>
                </c:pt>
                <c:pt idx="81">
                  <c:v>40200</c:v>
                </c:pt>
                <c:pt idx="82">
                  <c:v>40203</c:v>
                </c:pt>
                <c:pt idx="83">
                  <c:v>40204</c:v>
                </c:pt>
                <c:pt idx="84">
                  <c:v>40205</c:v>
                </c:pt>
                <c:pt idx="85">
                  <c:v>40206</c:v>
                </c:pt>
                <c:pt idx="86">
                  <c:v>40207</c:v>
                </c:pt>
                <c:pt idx="87">
                  <c:v>40210</c:v>
                </c:pt>
                <c:pt idx="88">
                  <c:v>40211</c:v>
                </c:pt>
                <c:pt idx="89">
                  <c:v>40212</c:v>
                </c:pt>
                <c:pt idx="90">
                  <c:v>40213</c:v>
                </c:pt>
                <c:pt idx="91">
                  <c:v>40214</c:v>
                </c:pt>
                <c:pt idx="92">
                  <c:v>40217</c:v>
                </c:pt>
                <c:pt idx="93">
                  <c:v>40218</c:v>
                </c:pt>
                <c:pt idx="94">
                  <c:v>40219</c:v>
                </c:pt>
                <c:pt idx="95">
                  <c:v>40220</c:v>
                </c:pt>
                <c:pt idx="96">
                  <c:v>40221</c:v>
                </c:pt>
                <c:pt idx="97">
                  <c:v>40224</c:v>
                </c:pt>
                <c:pt idx="98">
                  <c:v>40225</c:v>
                </c:pt>
                <c:pt idx="99">
                  <c:v>40226</c:v>
                </c:pt>
                <c:pt idx="100">
                  <c:v>40227</c:v>
                </c:pt>
                <c:pt idx="101">
                  <c:v>40228</c:v>
                </c:pt>
                <c:pt idx="102">
                  <c:v>40231</c:v>
                </c:pt>
                <c:pt idx="103">
                  <c:v>40232</c:v>
                </c:pt>
                <c:pt idx="104">
                  <c:v>40233</c:v>
                </c:pt>
                <c:pt idx="105">
                  <c:v>40234</c:v>
                </c:pt>
                <c:pt idx="106">
                  <c:v>40235</c:v>
                </c:pt>
                <c:pt idx="107">
                  <c:v>40238</c:v>
                </c:pt>
                <c:pt idx="108">
                  <c:v>40239</c:v>
                </c:pt>
                <c:pt idx="109">
                  <c:v>40240</c:v>
                </c:pt>
                <c:pt idx="110">
                  <c:v>40241</c:v>
                </c:pt>
                <c:pt idx="111">
                  <c:v>40242</c:v>
                </c:pt>
                <c:pt idx="112">
                  <c:v>40245</c:v>
                </c:pt>
                <c:pt idx="113">
                  <c:v>40246</c:v>
                </c:pt>
                <c:pt idx="114">
                  <c:v>40247</c:v>
                </c:pt>
                <c:pt idx="115">
                  <c:v>40248</c:v>
                </c:pt>
                <c:pt idx="116">
                  <c:v>40249</c:v>
                </c:pt>
                <c:pt idx="117">
                  <c:v>40252</c:v>
                </c:pt>
                <c:pt idx="118">
                  <c:v>40253</c:v>
                </c:pt>
                <c:pt idx="119">
                  <c:v>40254</c:v>
                </c:pt>
                <c:pt idx="120">
                  <c:v>40255</c:v>
                </c:pt>
                <c:pt idx="121">
                  <c:v>40256</c:v>
                </c:pt>
                <c:pt idx="122">
                  <c:v>40259</c:v>
                </c:pt>
                <c:pt idx="123">
                  <c:v>40260</c:v>
                </c:pt>
                <c:pt idx="124">
                  <c:v>40261</c:v>
                </c:pt>
                <c:pt idx="125">
                  <c:v>40262</c:v>
                </c:pt>
                <c:pt idx="126">
                  <c:v>40263</c:v>
                </c:pt>
                <c:pt idx="127">
                  <c:v>40266</c:v>
                </c:pt>
                <c:pt idx="128">
                  <c:v>40267</c:v>
                </c:pt>
                <c:pt idx="129">
                  <c:v>40268</c:v>
                </c:pt>
                <c:pt idx="130">
                  <c:v>40269</c:v>
                </c:pt>
                <c:pt idx="131">
                  <c:v>40270</c:v>
                </c:pt>
                <c:pt idx="132">
                  <c:v>40273</c:v>
                </c:pt>
                <c:pt idx="133">
                  <c:v>40274</c:v>
                </c:pt>
                <c:pt idx="134">
                  <c:v>40275</c:v>
                </c:pt>
                <c:pt idx="135">
                  <c:v>40276</c:v>
                </c:pt>
                <c:pt idx="136">
                  <c:v>40277</c:v>
                </c:pt>
                <c:pt idx="137">
                  <c:v>40280</c:v>
                </c:pt>
                <c:pt idx="138">
                  <c:v>40281</c:v>
                </c:pt>
                <c:pt idx="139">
                  <c:v>40282</c:v>
                </c:pt>
                <c:pt idx="140">
                  <c:v>40283</c:v>
                </c:pt>
                <c:pt idx="141">
                  <c:v>40284</c:v>
                </c:pt>
                <c:pt idx="142">
                  <c:v>40287</c:v>
                </c:pt>
                <c:pt idx="143">
                  <c:v>40288</c:v>
                </c:pt>
                <c:pt idx="144">
                  <c:v>40289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40332</c:v>
                </c:pt>
                <c:pt idx="176">
                  <c:v>40333</c:v>
                </c:pt>
                <c:pt idx="177">
                  <c:v>40336</c:v>
                </c:pt>
                <c:pt idx="178">
                  <c:v>40337</c:v>
                </c:pt>
                <c:pt idx="179">
                  <c:v>40338</c:v>
                </c:pt>
                <c:pt idx="180">
                  <c:v>40339</c:v>
                </c:pt>
                <c:pt idx="181">
                  <c:v>40340</c:v>
                </c:pt>
                <c:pt idx="182">
                  <c:v>40343</c:v>
                </c:pt>
                <c:pt idx="183">
                  <c:v>40344</c:v>
                </c:pt>
                <c:pt idx="184">
                  <c:v>40345</c:v>
                </c:pt>
                <c:pt idx="185">
                  <c:v>40346</c:v>
                </c:pt>
                <c:pt idx="186">
                  <c:v>40347</c:v>
                </c:pt>
                <c:pt idx="187">
                  <c:v>40350</c:v>
                </c:pt>
                <c:pt idx="188">
                  <c:v>40351</c:v>
                </c:pt>
                <c:pt idx="189">
                  <c:v>40352</c:v>
                </c:pt>
                <c:pt idx="190">
                  <c:v>40353</c:v>
                </c:pt>
                <c:pt idx="191">
                  <c:v>40354</c:v>
                </c:pt>
                <c:pt idx="192">
                  <c:v>40357</c:v>
                </c:pt>
                <c:pt idx="193">
                  <c:v>40358</c:v>
                </c:pt>
                <c:pt idx="194">
                  <c:v>40359</c:v>
                </c:pt>
                <c:pt idx="195">
                  <c:v>40360</c:v>
                </c:pt>
                <c:pt idx="196">
                  <c:v>40361</c:v>
                </c:pt>
                <c:pt idx="197">
                  <c:v>40364</c:v>
                </c:pt>
                <c:pt idx="198">
                  <c:v>40365</c:v>
                </c:pt>
                <c:pt idx="199">
                  <c:v>40366</c:v>
                </c:pt>
                <c:pt idx="200">
                  <c:v>40367</c:v>
                </c:pt>
                <c:pt idx="201">
                  <c:v>40368</c:v>
                </c:pt>
                <c:pt idx="202">
                  <c:v>40371</c:v>
                </c:pt>
                <c:pt idx="203">
                  <c:v>40372</c:v>
                </c:pt>
                <c:pt idx="204">
                  <c:v>40373</c:v>
                </c:pt>
                <c:pt idx="205">
                  <c:v>40374</c:v>
                </c:pt>
                <c:pt idx="206">
                  <c:v>40375</c:v>
                </c:pt>
                <c:pt idx="207">
                  <c:v>40378</c:v>
                </c:pt>
                <c:pt idx="208">
                  <c:v>40379</c:v>
                </c:pt>
                <c:pt idx="209">
                  <c:v>40380</c:v>
                </c:pt>
                <c:pt idx="210">
                  <c:v>40381</c:v>
                </c:pt>
                <c:pt idx="211">
                  <c:v>40382</c:v>
                </c:pt>
                <c:pt idx="212">
                  <c:v>40385</c:v>
                </c:pt>
                <c:pt idx="213">
                  <c:v>40386</c:v>
                </c:pt>
                <c:pt idx="214">
                  <c:v>40387</c:v>
                </c:pt>
                <c:pt idx="215">
                  <c:v>40388</c:v>
                </c:pt>
                <c:pt idx="216">
                  <c:v>40389</c:v>
                </c:pt>
                <c:pt idx="217">
                  <c:v>40392</c:v>
                </c:pt>
                <c:pt idx="218">
                  <c:v>40393</c:v>
                </c:pt>
                <c:pt idx="219">
                  <c:v>40394</c:v>
                </c:pt>
                <c:pt idx="220">
                  <c:v>40395</c:v>
                </c:pt>
                <c:pt idx="221">
                  <c:v>40396</c:v>
                </c:pt>
                <c:pt idx="222">
                  <c:v>40399</c:v>
                </c:pt>
                <c:pt idx="223">
                  <c:v>40400</c:v>
                </c:pt>
                <c:pt idx="224">
                  <c:v>40401</c:v>
                </c:pt>
                <c:pt idx="225">
                  <c:v>40402</c:v>
                </c:pt>
                <c:pt idx="226">
                  <c:v>40403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40413</c:v>
                </c:pt>
                <c:pt idx="233">
                  <c:v>40414</c:v>
                </c:pt>
                <c:pt idx="234">
                  <c:v>40415</c:v>
                </c:pt>
                <c:pt idx="235">
                  <c:v>40416</c:v>
                </c:pt>
                <c:pt idx="236">
                  <c:v>40417</c:v>
                </c:pt>
                <c:pt idx="237">
                  <c:v>40420</c:v>
                </c:pt>
                <c:pt idx="238">
                  <c:v>40421</c:v>
                </c:pt>
                <c:pt idx="239">
                  <c:v>40422</c:v>
                </c:pt>
                <c:pt idx="240">
                  <c:v>40423</c:v>
                </c:pt>
                <c:pt idx="241">
                  <c:v>40424</c:v>
                </c:pt>
                <c:pt idx="242">
                  <c:v>40427</c:v>
                </c:pt>
                <c:pt idx="243">
                  <c:v>40428</c:v>
                </c:pt>
                <c:pt idx="244">
                  <c:v>40429</c:v>
                </c:pt>
                <c:pt idx="245">
                  <c:v>40430</c:v>
                </c:pt>
                <c:pt idx="246">
                  <c:v>40431</c:v>
                </c:pt>
                <c:pt idx="247">
                  <c:v>40434</c:v>
                </c:pt>
                <c:pt idx="248">
                  <c:v>40435</c:v>
                </c:pt>
                <c:pt idx="249">
                  <c:v>40436</c:v>
                </c:pt>
                <c:pt idx="250">
                  <c:v>40437</c:v>
                </c:pt>
                <c:pt idx="251">
                  <c:v>40438</c:v>
                </c:pt>
                <c:pt idx="252">
                  <c:v>40441</c:v>
                </c:pt>
                <c:pt idx="253">
                  <c:v>40442</c:v>
                </c:pt>
                <c:pt idx="254">
                  <c:v>40443</c:v>
                </c:pt>
                <c:pt idx="255">
                  <c:v>40444</c:v>
                </c:pt>
                <c:pt idx="256">
                  <c:v>40445</c:v>
                </c:pt>
                <c:pt idx="257">
                  <c:v>40448</c:v>
                </c:pt>
                <c:pt idx="258">
                  <c:v>40449</c:v>
                </c:pt>
                <c:pt idx="259">
                  <c:v>40450</c:v>
                </c:pt>
                <c:pt idx="260">
                  <c:v>40451</c:v>
                </c:pt>
                <c:pt idx="261">
                  <c:v>40452</c:v>
                </c:pt>
                <c:pt idx="262">
                  <c:v>40455</c:v>
                </c:pt>
                <c:pt idx="263">
                  <c:v>40456</c:v>
                </c:pt>
                <c:pt idx="264">
                  <c:v>40457</c:v>
                </c:pt>
                <c:pt idx="265">
                  <c:v>40458</c:v>
                </c:pt>
                <c:pt idx="266">
                  <c:v>40459</c:v>
                </c:pt>
                <c:pt idx="267">
                  <c:v>40462</c:v>
                </c:pt>
                <c:pt idx="268">
                  <c:v>40463</c:v>
                </c:pt>
                <c:pt idx="269">
                  <c:v>40464</c:v>
                </c:pt>
                <c:pt idx="270">
                  <c:v>40465</c:v>
                </c:pt>
                <c:pt idx="271">
                  <c:v>40466</c:v>
                </c:pt>
                <c:pt idx="272">
                  <c:v>40469</c:v>
                </c:pt>
                <c:pt idx="273">
                  <c:v>40470</c:v>
                </c:pt>
                <c:pt idx="274">
                  <c:v>40471</c:v>
                </c:pt>
                <c:pt idx="275">
                  <c:v>40472</c:v>
                </c:pt>
                <c:pt idx="276">
                  <c:v>40473</c:v>
                </c:pt>
                <c:pt idx="277">
                  <c:v>40476</c:v>
                </c:pt>
                <c:pt idx="278">
                  <c:v>40477</c:v>
                </c:pt>
                <c:pt idx="279">
                  <c:v>40478</c:v>
                </c:pt>
                <c:pt idx="280">
                  <c:v>40479</c:v>
                </c:pt>
                <c:pt idx="281">
                  <c:v>40480</c:v>
                </c:pt>
                <c:pt idx="282">
                  <c:v>40483</c:v>
                </c:pt>
                <c:pt idx="283">
                  <c:v>40484</c:v>
                </c:pt>
                <c:pt idx="284">
                  <c:v>40485</c:v>
                </c:pt>
                <c:pt idx="285">
                  <c:v>40486</c:v>
                </c:pt>
                <c:pt idx="286">
                  <c:v>40487</c:v>
                </c:pt>
                <c:pt idx="287">
                  <c:v>40490</c:v>
                </c:pt>
                <c:pt idx="288">
                  <c:v>40491</c:v>
                </c:pt>
                <c:pt idx="289">
                  <c:v>40492</c:v>
                </c:pt>
                <c:pt idx="290">
                  <c:v>40493</c:v>
                </c:pt>
                <c:pt idx="291">
                  <c:v>40494</c:v>
                </c:pt>
                <c:pt idx="292">
                  <c:v>40497</c:v>
                </c:pt>
                <c:pt idx="293">
                  <c:v>40498</c:v>
                </c:pt>
                <c:pt idx="294">
                  <c:v>40499</c:v>
                </c:pt>
                <c:pt idx="295">
                  <c:v>40500</c:v>
                </c:pt>
                <c:pt idx="296">
                  <c:v>40501</c:v>
                </c:pt>
                <c:pt idx="297">
                  <c:v>40504</c:v>
                </c:pt>
                <c:pt idx="298">
                  <c:v>40505</c:v>
                </c:pt>
                <c:pt idx="299">
                  <c:v>40506</c:v>
                </c:pt>
                <c:pt idx="300">
                  <c:v>40507</c:v>
                </c:pt>
                <c:pt idx="301">
                  <c:v>40508</c:v>
                </c:pt>
                <c:pt idx="302">
                  <c:v>40511</c:v>
                </c:pt>
                <c:pt idx="303">
                  <c:v>40512</c:v>
                </c:pt>
                <c:pt idx="304">
                  <c:v>40513</c:v>
                </c:pt>
                <c:pt idx="305">
                  <c:v>40514</c:v>
                </c:pt>
                <c:pt idx="306">
                  <c:v>40515</c:v>
                </c:pt>
                <c:pt idx="307">
                  <c:v>40518</c:v>
                </c:pt>
                <c:pt idx="308">
                  <c:v>40519</c:v>
                </c:pt>
                <c:pt idx="309">
                  <c:v>40520</c:v>
                </c:pt>
                <c:pt idx="310">
                  <c:v>40521</c:v>
                </c:pt>
                <c:pt idx="311">
                  <c:v>40522</c:v>
                </c:pt>
                <c:pt idx="312">
                  <c:v>40525</c:v>
                </c:pt>
                <c:pt idx="313">
                  <c:v>40526</c:v>
                </c:pt>
                <c:pt idx="314">
                  <c:v>40527</c:v>
                </c:pt>
                <c:pt idx="315">
                  <c:v>40528</c:v>
                </c:pt>
                <c:pt idx="316">
                  <c:v>40529</c:v>
                </c:pt>
                <c:pt idx="317">
                  <c:v>40532</c:v>
                </c:pt>
                <c:pt idx="318">
                  <c:v>40533</c:v>
                </c:pt>
                <c:pt idx="319">
                  <c:v>40534</c:v>
                </c:pt>
                <c:pt idx="320">
                  <c:v>40535</c:v>
                </c:pt>
                <c:pt idx="321">
                  <c:v>40536</c:v>
                </c:pt>
                <c:pt idx="322">
                  <c:v>40539</c:v>
                </c:pt>
                <c:pt idx="323">
                  <c:v>40540</c:v>
                </c:pt>
                <c:pt idx="324">
                  <c:v>40541</c:v>
                </c:pt>
                <c:pt idx="325">
                  <c:v>40542</c:v>
                </c:pt>
                <c:pt idx="326">
                  <c:v>40543</c:v>
                </c:pt>
                <c:pt idx="327">
                  <c:v>40546</c:v>
                </c:pt>
                <c:pt idx="328">
                  <c:v>40547</c:v>
                </c:pt>
                <c:pt idx="329">
                  <c:v>40548</c:v>
                </c:pt>
                <c:pt idx="330">
                  <c:v>40549</c:v>
                </c:pt>
                <c:pt idx="331">
                  <c:v>40550</c:v>
                </c:pt>
                <c:pt idx="332">
                  <c:v>40553</c:v>
                </c:pt>
                <c:pt idx="333">
                  <c:v>40554</c:v>
                </c:pt>
                <c:pt idx="334">
                  <c:v>40555</c:v>
                </c:pt>
                <c:pt idx="335">
                  <c:v>40556</c:v>
                </c:pt>
                <c:pt idx="336">
                  <c:v>40557</c:v>
                </c:pt>
                <c:pt idx="337">
                  <c:v>40560</c:v>
                </c:pt>
                <c:pt idx="338">
                  <c:v>40561</c:v>
                </c:pt>
                <c:pt idx="339">
                  <c:v>40562</c:v>
                </c:pt>
                <c:pt idx="340">
                  <c:v>40563</c:v>
                </c:pt>
                <c:pt idx="341">
                  <c:v>40564</c:v>
                </c:pt>
                <c:pt idx="342">
                  <c:v>40567</c:v>
                </c:pt>
                <c:pt idx="343">
                  <c:v>40568</c:v>
                </c:pt>
                <c:pt idx="344">
                  <c:v>40569</c:v>
                </c:pt>
                <c:pt idx="345">
                  <c:v>40570</c:v>
                </c:pt>
                <c:pt idx="346">
                  <c:v>40571</c:v>
                </c:pt>
                <c:pt idx="347">
                  <c:v>40574</c:v>
                </c:pt>
                <c:pt idx="348">
                  <c:v>40575</c:v>
                </c:pt>
                <c:pt idx="349">
                  <c:v>40576</c:v>
                </c:pt>
                <c:pt idx="350">
                  <c:v>40577</c:v>
                </c:pt>
                <c:pt idx="351">
                  <c:v>40578</c:v>
                </c:pt>
                <c:pt idx="352">
                  <c:v>40581</c:v>
                </c:pt>
                <c:pt idx="353">
                  <c:v>40582</c:v>
                </c:pt>
                <c:pt idx="354">
                  <c:v>40583</c:v>
                </c:pt>
                <c:pt idx="355">
                  <c:v>40584</c:v>
                </c:pt>
                <c:pt idx="356">
                  <c:v>40585</c:v>
                </c:pt>
                <c:pt idx="357">
                  <c:v>40588</c:v>
                </c:pt>
                <c:pt idx="358">
                  <c:v>40589</c:v>
                </c:pt>
                <c:pt idx="359">
                  <c:v>40590</c:v>
                </c:pt>
                <c:pt idx="360">
                  <c:v>40591</c:v>
                </c:pt>
                <c:pt idx="361">
                  <c:v>40592</c:v>
                </c:pt>
                <c:pt idx="362">
                  <c:v>40595</c:v>
                </c:pt>
                <c:pt idx="363">
                  <c:v>40596</c:v>
                </c:pt>
                <c:pt idx="364">
                  <c:v>40597</c:v>
                </c:pt>
                <c:pt idx="365">
                  <c:v>40598</c:v>
                </c:pt>
                <c:pt idx="366">
                  <c:v>40599</c:v>
                </c:pt>
                <c:pt idx="367">
                  <c:v>40602</c:v>
                </c:pt>
                <c:pt idx="368">
                  <c:v>40603</c:v>
                </c:pt>
                <c:pt idx="369">
                  <c:v>40604</c:v>
                </c:pt>
                <c:pt idx="370">
                  <c:v>40605</c:v>
                </c:pt>
                <c:pt idx="371">
                  <c:v>40606</c:v>
                </c:pt>
                <c:pt idx="372">
                  <c:v>40609</c:v>
                </c:pt>
                <c:pt idx="373">
                  <c:v>40610</c:v>
                </c:pt>
                <c:pt idx="374">
                  <c:v>40611</c:v>
                </c:pt>
                <c:pt idx="375">
                  <c:v>40612</c:v>
                </c:pt>
                <c:pt idx="376">
                  <c:v>40613</c:v>
                </c:pt>
                <c:pt idx="377">
                  <c:v>40616</c:v>
                </c:pt>
                <c:pt idx="378">
                  <c:v>40617</c:v>
                </c:pt>
                <c:pt idx="379">
                  <c:v>40618</c:v>
                </c:pt>
                <c:pt idx="380">
                  <c:v>40619</c:v>
                </c:pt>
                <c:pt idx="381">
                  <c:v>40620</c:v>
                </c:pt>
                <c:pt idx="382">
                  <c:v>40623</c:v>
                </c:pt>
                <c:pt idx="383">
                  <c:v>40624</c:v>
                </c:pt>
                <c:pt idx="384">
                  <c:v>40625</c:v>
                </c:pt>
                <c:pt idx="385">
                  <c:v>40626</c:v>
                </c:pt>
                <c:pt idx="386">
                  <c:v>40627</c:v>
                </c:pt>
                <c:pt idx="387">
                  <c:v>40630</c:v>
                </c:pt>
                <c:pt idx="388">
                  <c:v>40631</c:v>
                </c:pt>
                <c:pt idx="389">
                  <c:v>40632</c:v>
                </c:pt>
                <c:pt idx="390">
                  <c:v>40633</c:v>
                </c:pt>
                <c:pt idx="391">
                  <c:v>40634</c:v>
                </c:pt>
                <c:pt idx="392">
                  <c:v>40637</c:v>
                </c:pt>
                <c:pt idx="393">
                  <c:v>40638</c:v>
                </c:pt>
                <c:pt idx="394">
                  <c:v>40639</c:v>
                </c:pt>
                <c:pt idx="395">
                  <c:v>40640</c:v>
                </c:pt>
                <c:pt idx="396">
                  <c:v>40641</c:v>
                </c:pt>
                <c:pt idx="397">
                  <c:v>40644</c:v>
                </c:pt>
                <c:pt idx="398">
                  <c:v>40645</c:v>
                </c:pt>
                <c:pt idx="399">
                  <c:v>40646</c:v>
                </c:pt>
                <c:pt idx="400">
                  <c:v>40647</c:v>
                </c:pt>
                <c:pt idx="401">
                  <c:v>40648</c:v>
                </c:pt>
                <c:pt idx="402">
                  <c:v>40651</c:v>
                </c:pt>
                <c:pt idx="403">
                  <c:v>40652</c:v>
                </c:pt>
                <c:pt idx="404">
                  <c:v>40653</c:v>
                </c:pt>
                <c:pt idx="405">
                  <c:v>40654</c:v>
                </c:pt>
                <c:pt idx="406">
                  <c:v>40655</c:v>
                </c:pt>
                <c:pt idx="407">
                  <c:v>40658</c:v>
                </c:pt>
                <c:pt idx="408">
                  <c:v>40659</c:v>
                </c:pt>
                <c:pt idx="409">
                  <c:v>40660</c:v>
                </c:pt>
                <c:pt idx="410">
                  <c:v>40661</c:v>
                </c:pt>
                <c:pt idx="411">
                  <c:v>40662</c:v>
                </c:pt>
                <c:pt idx="412">
                  <c:v>40665</c:v>
                </c:pt>
                <c:pt idx="413">
                  <c:v>40666</c:v>
                </c:pt>
                <c:pt idx="414">
                  <c:v>40667</c:v>
                </c:pt>
                <c:pt idx="415">
                  <c:v>40668</c:v>
                </c:pt>
                <c:pt idx="416">
                  <c:v>40669</c:v>
                </c:pt>
                <c:pt idx="417">
                  <c:v>40672</c:v>
                </c:pt>
                <c:pt idx="418">
                  <c:v>40673</c:v>
                </c:pt>
                <c:pt idx="419">
                  <c:v>40674</c:v>
                </c:pt>
                <c:pt idx="420">
                  <c:v>40675</c:v>
                </c:pt>
                <c:pt idx="421">
                  <c:v>40676</c:v>
                </c:pt>
                <c:pt idx="422">
                  <c:v>40679</c:v>
                </c:pt>
                <c:pt idx="423">
                  <c:v>40680</c:v>
                </c:pt>
                <c:pt idx="424">
                  <c:v>40681</c:v>
                </c:pt>
                <c:pt idx="425">
                  <c:v>40682</c:v>
                </c:pt>
                <c:pt idx="426">
                  <c:v>40683</c:v>
                </c:pt>
                <c:pt idx="427">
                  <c:v>40686</c:v>
                </c:pt>
                <c:pt idx="428">
                  <c:v>40687</c:v>
                </c:pt>
                <c:pt idx="429">
                  <c:v>40688</c:v>
                </c:pt>
                <c:pt idx="430">
                  <c:v>40689</c:v>
                </c:pt>
                <c:pt idx="431">
                  <c:v>40690</c:v>
                </c:pt>
                <c:pt idx="432">
                  <c:v>40693</c:v>
                </c:pt>
                <c:pt idx="433">
                  <c:v>40694</c:v>
                </c:pt>
                <c:pt idx="434">
                  <c:v>40695</c:v>
                </c:pt>
                <c:pt idx="435">
                  <c:v>40696</c:v>
                </c:pt>
                <c:pt idx="436">
                  <c:v>40697</c:v>
                </c:pt>
                <c:pt idx="437">
                  <c:v>40700</c:v>
                </c:pt>
                <c:pt idx="438">
                  <c:v>40701</c:v>
                </c:pt>
                <c:pt idx="439">
                  <c:v>40702</c:v>
                </c:pt>
                <c:pt idx="440">
                  <c:v>40703</c:v>
                </c:pt>
                <c:pt idx="441">
                  <c:v>40704</c:v>
                </c:pt>
                <c:pt idx="442">
                  <c:v>40707</c:v>
                </c:pt>
                <c:pt idx="443">
                  <c:v>40708</c:v>
                </c:pt>
                <c:pt idx="444">
                  <c:v>40709</c:v>
                </c:pt>
                <c:pt idx="445">
                  <c:v>40710</c:v>
                </c:pt>
                <c:pt idx="446">
                  <c:v>40711</c:v>
                </c:pt>
                <c:pt idx="447">
                  <c:v>40714</c:v>
                </c:pt>
                <c:pt idx="448">
                  <c:v>40715</c:v>
                </c:pt>
                <c:pt idx="449">
                  <c:v>40716</c:v>
                </c:pt>
                <c:pt idx="450">
                  <c:v>40717</c:v>
                </c:pt>
                <c:pt idx="451">
                  <c:v>40718</c:v>
                </c:pt>
                <c:pt idx="452">
                  <c:v>40721</c:v>
                </c:pt>
                <c:pt idx="453">
                  <c:v>40722</c:v>
                </c:pt>
                <c:pt idx="454">
                  <c:v>40723</c:v>
                </c:pt>
                <c:pt idx="455">
                  <c:v>40724</c:v>
                </c:pt>
                <c:pt idx="456">
                  <c:v>40725</c:v>
                </c:pt>
                <c:pt idx="457">
                  <c:v>40728</c:v>
                </c:pt>
                <c:pt idx="458">
                  <c:v>40729</c:v>
                </c:pt>
                <c:pt idx="459">
                  <c:v>40730</c:v>
                </c:pt>
                <c:pt idx="460">
                  <c:v>40731</c:v>
                </c:pt>
                <c:pt idx="461">
                  <c:v>40732</c:v>
                </c:pt>
                <c:pt idx="462">
                  <c:v>40735</c:v>
                </c:pt>
                <c:pt idx="463">
                  <c:v>40736</c:v>
                </c:pt>
                <c:pt idx="464">
                  <c:v>40737</c:v>
                </c:pt>
                <c:pt idx="465">
                  <c:v>40738</c:v>
                </c:pt>
                <c:pt idx="466">
                  <c:v>40739</c:v>
                </c:pt>
                <c:pt idx="467">
                  <c:v>40742</c:v>
                </c:pt>
                <c:pt idx="468">
                  <c:v>40743</c:v>
                </c:pt>
                <c:pt idx="469">
                  <c:v>40744</c:v>
                </c:pt>
                <c:pt idx="470">
                  <c:v>40745</c:v>
                </c:pt>
                <c:pt idx="471">
                  <c:v>40746</c:v>
                </c:pt>
                <c:pt idx="472">
                  <c:v>40749</c:v>
                </c:pt>
                <c:pt idx="473">
                  <c:v>40750</c:v>
                </c:pt>
                <c:pt idx="474">
                  <c:v>40751</c:v>
                </c:pt>
                <c:pt idx="475">
                  <c:v>40752</c:v>
                </c:pt>
                <c:pt idx="476">
                  <c:v>40753</c:v>
                </c:pt>
                <c:pt idx="477">
                  <c:v>40756</c:v>
                </c:pt>
                <c:pt idx="478">
                  <c:v>40757</c:v>
                </c:pt>
                <c:pt idx="479">
                  <c:v>40758</c:v>
                </c:pt>
                <c:pt idx="480">
                  <c:v>40759</c:v>
                </c:pt>
                <c:pt idx="481">
                  <c:v>40760</c:v>
                </c:pt>
                <c:pt idx="482">
                  <c:v>40763</c:v>
                </c:pt>
                <c:pt idx="483">
                  <c:v>40764</c:v>
                </c:pt>
                <c:pt idx="484">
                  <c:v>40765</c:v>
                </c:pt>
                <c:pt idx="485">
                  <c:v>40766</c:v>
                </c:pt>
                <c:pt idx="486">
                  <c:v>40767</c:v>
                </c:pt>
                <c:pt idx="487">
                  <c:v>40770</c:v>
                </c:pt>
                <c:pt idx="488">
                  <c:v>40771</c:v>
                </c:pt>
                <c:pt idx="489">
                  <c:v>40772</c:v>
                </c:pt>
                <c:pt idx="490">
                  <c:v>40773</c:v>
                </c:pt>
                <c:pt idx="491">
                  <c:v>40774</c:v>
                </c:pt>
                <c:pt idx="492">
                  <c:v>40777</c:v>
                </c:pt>
                <c:pt idx="493">
                  <c:v>40778</c:v>
                </c:pt>
                <c:pt idx="494">
                  <c:v>40779</c:v>
                </c:pt>
                <c:pt idx="495">
                  <c:v>40780</c:v>
                </c:pt>
                <c:pt idx="496">
                  <c:v>40781</c:v>
                </c:pt>
                <c:pt idx="497">
                  <c:v>40784</c:v>
                </c:pt>
                <c:pt idx="498">
                  <c:v>40785</c:v>
                </c:pt>
                <c:pt idx="499">
                  <c:v>40786</c:v>
                </c:pt>
                <c:pt idx="500">
                  <c:v>40787</c:v>
                </c:pt>
                <c:pt idx="501">
                  <c:v>40788</c:v>
                </c:pt>
                <c:pt idx="502">
                  <c:v>40791</c:v>
                </c:pt>
                <c:pt idx="503">
                  <c:v>40792</c:v>
                </c:pt>
                <c:pt idx="504">
                  <c:v>40793</c:v>
                </c:pt>
                <c:pt idx="505">
                  <c:v>40794</c:v>
                </c:pt>
                <c:pt idx="506">
                  <c:v>40795</c:v>
                </c:pt>
                <c:pt idx="508">
                  <c:v>40799</c:v>
                </c:pt>
                <c:pt idx="509">
                  <c:v>40800</c:v>
                </c:pt>
                <c:pt idx="510">
                  <c:v>40801</c:v>
                </c:pt>
                <c:pt idx="511">
                  <c:v>40802</c:v>
                </c:pt>
                <c:pt idx="512">
                  <c:v>40805</c:v>
                </c:pt>
                <c:pt idx="513">
                  <c:v>40806</c:v>
                </c:pt>
                <c:pt idx="514">
                  <c:v>40807</c:v>
                </c:pt>
                <c:pt idx="515">
                  <c:v>40808</c:v>
                </c:pt>
                <c:pt idx="516">
                  <c:v>40809</c:v>
                </c:pt>
                <c:pt idx="517">
                  <c:v>40812</c:v>
                </c:pt>
                <c:pt idx="518">
                  <c:v>40813</c:v>
                </c:pt>
                <c:pt idx="519">
                  <c:v>40814</c:v>
                </c:pt>
                <c:pt idx="520">
                  <c:v>40815</c:v>
                </c:pt>
                <c:pt idx="521">
                  <c:v>40816</c:v>
                </c:pt>
                <c:pt idx="522">
                  <c:v>40819</c:v>
                </c:pt>
                <c:pt idx="523">
                  <c:v>40820</c:v>
                </c:pt>
                <c:pt idx="524">
                  <c:v>40821</c:v>
                </c:pt>
                <c:pt idx="525">
                  <c:v>40822</c:v>
                </c:pt>
                <c:pt idx="526">
                  <c:v>40823</c:v>
                </c:pt>
                <c:pt idx="527">
                  <c:v>40826</c:v>
                </c:pt>
                <c:pt idx="528">
                  <c:v>40827</c:v>
                </c:pt>
                <c:pt idx="529">
                  <c:v>40828</c:v>
                </c:pt>
                <c:pt idx="530">
                  <c:v>40829</c:v>
                </c:pt>
                <c:pt idx="531">
                  <c:v>40830</c:v>
                </c:pt>
                <c:pt idx="532">
                  <c:v>40833</c:v>
                </c:pt>
                <c:pt idx="533">
                  <c:v>40834</c:v>
                </c:pt>
                <c:pt idx="534">
                  <c:v>40835</c:v>
                </c:pt>
                <c:pt idx="535">
                  <c:v>40836</c:v>
                </c:pt>
                <c:pt idx="536">
                  <c:v>40837</c:v>
                </c:pt>
                <c:pt idx="537">
                  <c:v>40840</c:v>
                </c:pt>
                <c:pt idx="538">
                  <c:v>40841</c:v>
                </c:pt>
                <c:pt idx="539">
                  <c:v>40842</c:v>
                </c:pt>
                <c:pt idx="540">
                  <c:v>40843</c:v>
                </c:pt>
                <c:pt idx="541">
                  <c:v>40844</c:v>
                </c:pt>
                <c:pt idx="542">
                  <c:v>40847</c:v>
                </c:pt>
                <c:pt idx="543">
                  <c:v>40848</c:v>
                </c:pt>
                <c:pt idx="544">
                  <c:v>40849</c:v>
                </c:pt>
                <c:pt idx="545">
                  <c:v>40850</c:v>
                </c:pt>
                <c:pt idx="546">
                  <c:v>40851</c:v>
                </c:pt>
                <c:pt idx="547">
                  <c:v>40854</c:v>
                </c:pt>
                <c:pt idx="548">
                  <c:v>40855</c:v>
                </c:pt>
                <c:pt idx="549">
                  <c:v>40856</c:v>
                </c:pt>
                <c:pt idx="550">
                  <c:v>40857</c:v>
                </c:pt>
                <c:pt idx="551">
                  <c:v>40858</c:v>
                </c:pt>
                <c:pt idx="552">
                  <c:v>40861</c:v>
                </c:pt>
                <c:pt idx="553">
                  <c:v>40862</c:v>
                </c:pt>
                <c:pt idx="554">
                  <c:v>40863</c:v>
                </c:pt>
                <c:pt idx="555">
                  <c:v>40864</c:v>
                </c:pt>
                <c:pt idx="556">
                  <c:v>40865</c:v>
                </c:pt>
                <c:pt idx="557">
                  <c:v>40868</c:v>
                </c:pt>
                <c:pt idx="558">
                  <c:v>40869</c:v>
                </c:pt>
                <c:pt idx="559">
                  <c:v>40870</c:v>
                </c:pt>
                <c:pt idx="560">
                  <c:v>40871</c:v>
                </c:pt>
                <c:pt idx="561">
                  <c:v>40872</c:v>
                </c:pt>
                <c:pt idx="562">
                  <c:v>40875</c:v>
                </c:pt>
                <c:pt idx="563">
                  <c:v>40876</c:v>
                </c:pt>
                <c:pt idx="564">
                  <c:v>40877</c:v>
                </c:pt>
                <c:pt idx="565">
                  <c:v>40878</c:v>
                </c:pt>
                <c:pt idx="566">
                  <c:v>40879</c:v>
                </c:pt>
                <c:pt idx="567">
                  <c:v>40882</c:v>
                </c:pt>
                <c:pt idx="568">
                  <c:v>40883</c:v>
                </c:pt>
                <c:pt idx="569">
                  <c:v>40884</c:v>
                </c:pt>
                <c:pt idx="570">
                  <c:v>40885</c:v>
                </c:pt>
                <c:pt idx="571">
                  <c:v>40886</c:v>
                </c:pt>
                <c:pt idx="572">
                  <c:v>40889</c:v>
                </c:pt>
                <c:pt idx="573">
                  <c:v>40890</c:v>
                </c:pt>
                <c:pt idx="574">
                  <c:v>40891</c:v>
                </c:pt>
                <c:pt idx="575">
                  <c:v>40892</c:v>
                </c:pt>
                <c:pt idx="576">
                  <c:v>40893</c:v>
                </c:pt>
                <c:pt idx="577">
                  <c:v>40896</c:v>
                </c:pt>
                <c:pt idx="578">
                  <c:v>40897</c:v>
                </c:pt>
                <c:pt idx="579">
                  <c:v>40898</c:v>
                </c:pt>
                <c:pt idx="580">
                  <c:v>40899</c:v>
                </c:pt>
                <c:pt idx="581">
                  <c:v>40900</c:v>
                </c:pt>
                <c:pt idx="582">
                  <c:v>40903</c:v>
                </c:pt>
                <c:pt idx="583">
                  <c:v>40904</c:v>
                </c:pt>
                <c:pt idx="584">
                  <c:v>40905</c:v>
                </c:pt>
                <c:pt idx="585">
                  <c:v>40906</c:v>
                </c:pt>
                <c:pt idx="586">
                  <c:v>40907</c:v>
                </c:pt>
                <c:pt idx="587">
                  <c:v>40910</c:v>
                </c:pt>
                <c:pt idx="588">
                  <c:v>40911</c:v>
                </c:pt>
                <c:pt idx="589">
                  <c:v>40912</c:v>
                </c:pt>
                <c:pt idx="590">
                  <c:v>40913</c:v>
                </c:pt>
                <c:pt idx="591">
                  <c:v>40914</c:v>
                </c:pt>
                <c:pt idx="592">
                  <c:v>40917</c:v>
                </c:pt>
                <c:pt idx="593">
                  <c:v>40918</c:v>
                </c:pt>
                <c:pt idx="594">
                  <c:v>40919</c:v>
                </c:pt>
                <c:pt idx="595">
                  <c:v>40920</c:v>
                </c:pt>
                <c:pt idx="596">
                  <c:v>40921</c:v>
                </c:pt>
                <c:pt idx="597">
                  <c:v>40924</c:v>
                </c:pt>
                <c:pt idx="598">
                  <c:v>40925</c:v>
                </c:pt>
                <c:pt idx="599">
                  <c:v>40926</c:v>
                </c:pt>
                <c:pt idx="600">
                  <c:v>40927</c:v>
                </c:pt>
                <c:pt idx="601">
                  <c:v>40928</c:v>
                </c:pt>
                <c:pt idx="602">
                  <c:v>40931</c:v>
                </c:pt>
                <c:pt idx="603">
                  <c:v>40932</c:v>
                </c:pt>
                <c:pt idx="604">
                  <c:v>40933</c:v>
                </c:pt>
                <c:pt idx="605">
                  <c:v>40934</c:v>
                </c:pt>
                <c:pt idx="606">
                  <c:v>40935</c:v>
                </c:pt>
                <c:pt idx="607">
                  <c:v>40938</c:v>
                </c:pt>
                <c:pt idx="608">
                  <c:v>40939</c:v>
                </c:pt>
                <c:pt idx="609">
                  <c:v>40940</c:v>
                </c:pt>
                <c:pt idx="610">
                  <c:v>40941</c:v>
                </c:pt>
                <c:pt idx="611">
                  <c:v>40942</c:v>
                </c:pt>
                <c:pt idx="612">
                  <c:v>40945</c:v>
                </c:pt>
                <c:pt idx="613">
                  <c:v>40946</c:v>
                </c:pt>
                <c:pt idx="614">
                  <c:v>40947</c:v>
                </c:pt>
                <c:pt idx="615">
                  <c:v>40948</c:v>
                </c:pt>
                <c:pt idx="616">
                  <c:v>40949</c:v>
                </c:pt>
                <c:pt idx="617">
                  <c:v>40952</c:v>
                </c:pt>
                <c:pt idx="618">
                  <c:v>40953</c:v>
                </c:pt>
                <c:pt idx="619">
                  <c:v>40954</c:v>
                </c:pt>
                <c:pt idx="620">
                  <c:v>40955</c:v>
                </c:pt>
                <c:pt idx="621">
                  <c:v>40956</c:v>
                </c:pt>
                <c:pt idx="622">
                  <c:v>40959</c:v>
                </c:pt>
                <c:pt idx="623">
                  <c:v>40960</c:v>
                </c:pt>
                <c:pt idx="624">
                  <c:v>40961</c:v>
                </c:pt>
                <c:pt idx="625">
                  <c:v>40962</c:v>
                </c:pt>
                <c:pt idx="626">
                  <c:v>40966</c:v>
                </c:pt>
                <c:pt idx="627">
                  <c:v>40967</c:v>
                </c:pt>
                <c:pt idx="628">
                  <c:v>40968</c:v>
                </c:pt>
                <c:pt idx="629">
                  <c:v>40969</c:v>
                </c:pt>
                <c:pt idx="630">
                  <c:v>40970</c:v>
                </c:pt>
                <c:pt idx="631">
                  <c:v>40973</c:v>
                </c:pt>
                <c:pt idx="632">
                  <c:v>40974</c:v>
                </c:pt>
                <c:pt idx="633">
                  <c:v>40975</c:v>
                </c:pt>
                <c:pt idx="634">
                  <c:v>40976</c:v>
                </c:pt>
                <c:pt idx="635">
                  <c:v>40977</c:v>
                </c:pt>
                <c:pt idx="636">
                  <c:v>40981</c:v>
                </c:pt>
                <c:pt idx="637">
                  <c:v>40982</c:v>
                </c:pt>
                <c:pt idx="638">
                  <c:v>40983</c:v>
                </c:pt>
                <c:pt idx="639">
                  <c:v>40984</c:v>
                </c:pt>
                <c:pt idx="640">
                  <c:v>40987</c:v>
                </c:pt>
                <c:pt idx="641">
                  <c:v>40988</c:v>
                </c:pt>
                <c:pt idx="642">
                  <c:v>40989</c:v>
                </c:pt>
                <c:pt idx="643">
                  <c:v>40990</c:v>
                </c:pt>
                <c:pt idx="644">
                  <c:v>40991</c:v>
                </c:pt>
                <c:pt idx="645">
                  <c:v>40994</c:v>
                </c:pt>
                <c:pt idx="646">
                  <c:v>40995</c:v>
                </c:pt>
                <c:pt idx="647">
                  <c:v>40996</c:v>
                </c:pt>
                <c:pt idx="648">
                  <c:v>40997</c:v>
                </c:pt>
                <c:pt idx="649">
                  <c:v>40998</c:v>
                </c:pt>
                <c:pt idx="650">
                  <c:v>41001</c:v>
                </c:pt>
                <c:pt idx="651">
                  <c:v>41002</c:v>
                </c:pt>
                <c:pt idx="652">
                  <c:v>41003</c:v>
                </c:pt>
                <c:pt idx="653">
                  <c:v>41008</c:v>
                </c:pt>
                <c:pt idx="654">
                  <c:v>41009</c:v>
                </c:pt>
                <c:pt idx="655">
                  <c:v>41010</c:v>
                </c:pt>
                <c:pt idx="656">
                  <c:v>41011</c:v>
                </c:pt>
                <c:pt idx="657">
                  <c:v>41012</c:v>
                </c:pt>
                <c:pt idx="658">
                  <c:v>41015</c:v>
                </c:pt>
                <c:pt idx="659">
                  <c:v>41016</c:v>
                </c:pt>
                <c:pt idx="660">
                  <c:v>41017</c:v>
                </c:pt>
                <c:pt idx="661">
                  <c:v>41019</c:v>
                </c:pt>
                <c:pt idx="662">
                  <c:v>41022</c:v>
                </c:pt>
                <c:pt idx="663">
                  <c:v>41023</c:v>
                </c:pt>
                <c:pt idx="664">
                  <c:v>41024</c:v>
                </c:pt>
                <c:pt idx="665">
                  <c:v>41025</c:v>
                </c:pt>
                <c:pt idx="666">
                  <c:v>41026</c:v>
                </c:pt>
                <c:pt idx="667">
                  <c:v>41029</c:v>
                </c:pt>
                <c:pt idx="668">
                  <c:v>41030</c:v>
                </c:pt>
                <c:pt idx="669">
                  <c:v>41031</c:v>
                </c:pt>
                <c:pt idx="670">
                  <c:v>41032</c:v>
                </c:pt>
                <c:pt idx="671">
                  <c:v>41033</c:v>
                </c:pt>
                <c:pt idx="672">
                  <c:v>41036</c:v>
                </c:pt>
                <c:pt idx="673">
                  <c:v>41037</c:v>
                </c:pt>
                <c:pt idx="674">
                  <c:v>41038</c:v>
                </c:pt>
                <c:pt idx="675">
                  <c:v>41040</c:v>
                </c:pt>
                <c:pt idx="676">
                  <c:v>41043</c:v>
                </c:pt>
                <c:pt idx="677">
                  <c:v>41044</c:v>
                </c:pt>
                <c:pt idx="678">
                  <c:v>41045</c:v>
                </c:pt>
                <c:pt idx="679">
                  <c:v>41047</c:v>
                </c:pt>
                <c:pt idx="680">
                  <c:v>41050</c:v>
                </c:pt>
                <c:pt idx="681">
                  <c:v>41051</c:v>
                </c:pt>
                <c:pt idx="682">
                  <c:v>41052</c:v>
                </c:pt>
                <c:pt idx="683">
                  <c:v>41053</c:v>
                </c:pt>
                <c:pt idx="684">
                  <c:v>41054</c:v>
                </c:pt>
                <c:pt idx="685">
                  <c:v>41057</c:v>
                </c:pt>
                <c:pt idx="686">
                  <c:v>41058</c:v>
                </c:pt>
                <c:pt idx="687">
                  <c:v>41059</c:v>
                </c:pt>
                <c:pt idx="688">
                  <c:v>41060</c:v>
                </c:pt>
                <c:pt idx="689">
                  <c:v>41061</c:v>
                </c:pt>
                <c:pt idx="690">
                  <c:v>41064</c:v>
                </c:pt>
                <c:pt idx="691">
                  <c:v>41065</c:v>
                </c:pt>
                <c:pt idx="692">
                  <c:v>41066</c:v>
                </c:pt>
                <c:pt idx="693">
                  <c:v>41067</c:v>
                </c:pt>
                <c:pt idx="694">
                  <c:v>41071</c:v>
                </c:pt>
                <c:pt idx="695">
                  <c:v>41072</c:v>
                </c:pt>
                <c:pt idx="696">
                  <c:v>41073</c:v>
                </c:pt>
                <c:pt idx="697">
                  <c:v>41074</c:v>
                </c:pt>
                <c:pt idx="698">
                  <c:v>41075</c:v>
                </c:pt>
                <c:pt idx="699">
                  <c:v>41078</c:v>
                </c:pt>
                <c:pt idx="700">
                  <c:v>41079</c:v>
                </c:pt>
                <c:pt idx="701">
                  <c:v>41080</c:v>
                </c:pt>
                <c:pt idx="702">
                  <c:v>41081</c:v>
                </c:pt>
                <c:pt idx="703">
                  <c:v>41082</c:v>
                </c:pt>
                <c:pt idx="704">
                  <c:v>41085</c:v>
                </c:pt>
                <c:pt idx="705">
                  <c:v>41086</c:v>
                </c:pt>
                <c:pt idx="706">
                  <c:v>41087</c:v>
                </c:pt>
                <c:pt idx="707">
                  <c:v>41088</c:v>
                </c:pt>
                <c:pt idx="708">
                  <c:v>41089</c:v>
                </c:pt>
                <c:pt idx="709">
                  <c:v>41093</c:v>
                </c:pt>
                <c:pt idx="710">
                  <c:v>41094</c:v>
                </c:pt>
                <c:pt idx="711">
                  <c:v>41095</c:v>
                </c:pt>
                <c:pt idx="712">
                  <c:v>41096</c:v>
                </c:pt>
                <c:pt idx="713">
                  <c:v>41099</c:v>
                </c:pt>
                <c:pt idx="714">
                  <c:v>41100</c:v>
                </c:pt>
                <c:pt idx="715">
                  <c:v>41103</c:v>
                </c:pt>
                <c:pt idx="716">
                  <c:v>41106</c:v>
                </c:pt>
                <c:pt idx="717">
                  <c:v>41107</c:v>
                </c:pt>
                <c:pt idx="718">
                  <c:v>41108</c:v>
                </c:pt>
                <c:pt idx="719">
                  <c:v>41109</c:v>
                </c:pt>
                <c:pt idx="720">
                  <c:v>41110</c:v>
                </c:pt>
                <c:pt idx="721">
                  <c:v>41113</c:v>
                </c:pt>
                <c:pt idx="722">
                  <c:v>41114</c:v>
                </c:pt>
                <c:pt idx="723">
                  <c:v>41115</c:v>
                </c:pt>
                <c:pt idx="724">
                  <c:v>41116</c:v>
                </c:pt>
                <c:pt idx="725">
                  <c:v>41117</c:v>
                </c:pt>
                <c:pt idx="726">
                  <c:v>41120</c:v>
                </c:pt>
                <c:pt idx="727">
                  <c:v>41121</c:v>
                </c:pt>
                <c:pt idx="728">
                  <c:v>41122</c:v>
                </c:pt>
                <c:pt idx="729">
                  <c:v>41123</c:v>
                </c:pt>
                <c:pt idx="730">
                  <c:v>41124</c:v>
                </c:pt>
                <c:pt idx="731">
                  <c:v>41127</c:v>
                </c:pt>
                <c:pt idx="732">
                  <c:v>41128</c:v>
                </c:pt>
                <c:pt idx="733">
                  <c:v>41129</c:v>
                </c:pt>
                <c:pt idx="734">
                  <c:v>41130</c:v>
                </c:pt>
                <c:pt idx="735">
                  <c:v>41131</c:v>
                </c:pt>
                <c:pt idx="736">
                  <c:v>41134</c:v>
                </c:pt>
                <c:pt idx="737">
                  <c:v>41135</c:v>
                </c:pt>
                <c:pt idx="738">
                  <c:v>41136</c:v>
                </c:pt>
                <c:pt idx="739">
                  <c:v>41137</c:v>
                </c:pt>
                <c:pt idx="740">
                  <c:v>41138</c:v>
                </c:pt>
                <c:pt idx="741">
                  <c:v>41141</c:v>
                </c:pt>
                <c:pt idx="742">
                  <c:v>41142</c:v>
                </c:pt>
                <c:pt idx="743">
                  <c:v>41143</c:v>
                </c:pt>
                <c:pt idx="744">
                  <c:v>41144</c:v>
                </c:pt>
                <c:pt idx="745">
                  <c:v>41145</c:v>
                </c:pt>
                <c:pt idx="746">
                  <c:v>41148</c:v>
                </c:pt>
                <c:pt idx="747">
                  <c:v>41149</c:v>
                </c:pt>
                <c:pt idx="748">
                  <c:v>41150</c:v>
                </c:pt>
                <c:pt idx="749">
                  <c:v>41151</c:v>
                </c:pt>
                <c:pt idx="750">
                  <c:v>41152</c:v>
                </c:pt>
                <c:pt idx="751">
                  <c:v>41155</c:v>
                </c:pt>
                <c:pt idx="752">
                  <c:v>41157</c:v>
                </c:pt>
                <c:pt idx="753">
                  <c:v>41158</c:v>
                </c:pt>
                <c:pt idx="754">
                  <c:v>41162</c:v>
                </c:pt>
                <c:pt idx="755">
                  <c:v>41163</c:v>
                </c:pt>
                <c:pt idx="756">
                  <c:v>41164</c:v>
                </c:pt>
                <c:pt idx="757">
                  <c:v>41165</c:v>
                </c:pt>
                <c:pt idx="758">
                  <c:v>41166</c:v>
                </c:pt>
                <c:pt idx="759">
                  <c:v>41169</c:v>
                </c:pt>
                <c:pt idx="760">
                  <c:v>41170</c:v>
                </c:pt>
                <c:pt idx="761">
                  <c:v>41171</c:v>
                </c:pt>
                <c:pt idx="762">
                  <c:v>41172</c:v>
                </c:pt>
                <c:pt idx="763">
                  <c:v>41173</c:v>
                </c:pt>
                <c:pt idx="764">
                  <c:v>41176</c:v>
                </c:pt>
                <c:pt idx="765">
                  <c:v>41177</c:v>
                </c:pt>
                <c:pt idx="766">
                  <c:v>41178</c:v>
                </c:pt>
                <c:pt idx="767">
                  <c:v>41179</c:v>
                </c:pt>
                <c:pt idx="768">
                  <c:v>41180</c:v>
                </c:pt>
                <c:pt idx="769">
                  <c:v>41183</c:v>
                </c:pt>
                <c:pt idx="770">
                  <c:v>41185</c:v>
                </c:pt>
                <c:pt idx="771">
                  <c:v>41186</c:v>
                </c:pt>
                <c:pt idx="772">
                  <c:v>41187</c:v>
                </c:pt>
                <c:pt idx="773">
                  <c:v>41190</c:v>
                </c:pt>
                <c:pt idx="774">
                  <c:v>41191</c:v>
                </c:pt>
                <c:pt idx="775">
                  <c:v>41192</c:v>
                </c:pt>
                <c:pt idx="776">
                  <c:v>41193</c:v>
                </c:pt>
                <c:pt idx="777">
                  <c:v>41194</c:v>
                </c:pt>
                <c:pt idx="778">
                  <c:v>41197</c:v>
                </c:pt>
                <c:pt idx="779">
                  <c:v>41198</c:v>
                </c:pt>
                <c:pt idx="780">
                  <c:v>41199</c:v>
                </c:pt>
                <c:pt idx="781">
                  <c:v>41200</c:v>
                </c:pt>
                <c:pt idx="782">
                  <c:v>41201</c:v>
                </c:pt>
                <c:pt idx="783">
                  <c:v>41204</c:v>
                </c:pt>
                <c:pt idx="784">
                  <c:v>41205</c:v>
                </c:pt>
                <c:pt idx="785">
                  <c:v>41206</c:v>
                </c:pt>
                <c:pt idx="786">
                  <c:v>41207</c:v>
                </c:pt>
                <c:pt idx="787">
                  <c:v>41208</c:v>
                </c:pt>
                <c:pt idx="788">
                  <c:v>41211</c:v>
                </c:pt>
                <c:pt idx="789">
                  <c:v>41212</c:v>
                </c:pt>
                <c:pt idx="790">
                  <c:v>41214</c:v>
                </c:pt>
                <c:pt idx="791">
                  <c:v>41215</c:v>
                </c:pt>
                <c:pt idx="792">
                  <c:v>41218</c:v>
                </c:pt>
                <c:pt idx="793">
                  <c:v>41219</c:v>
                </c:pt>
                <c:pt idx="794">
                  <c:v>41220</c:v>
                </c:pt>
                <c:pt idx="795">
                  <c:v>41221</c:v>
                </c:pt>
                <c:pt idx="796">
                  <c:v>41226</c:v>
                </c:pt>
                <c:pt idx="797">
                  <c:v>41227</c:v>
                </c:pt>
                <c:pt idx="798">
                  <c:v>41228</c:v>
                </c:pt>
                <c:pt idx="799">
                  <c:v>41232</c:v>
                </c:pt>
                <c:pt idx="800">
                  <c:v>41233</c:v>
                </c:pt>
                <c:pt idx="801">
                  <c:v>41234</c:v>
                </c:pt>
                <c:pt idx="802">
                  <c:v>41239</c:v>
                </c:pt>
                <c:pt idx="803">
                  <c:v>41240</c:v>
                </c:pt>
                <c:pt idx="804">
                  <c:v>41241</c:v>
                </c:pt>
                <c:pt idx="805">
                  <c:v>41242</c:v>
                </c:pt>
                <c:pt idx="806">
                  <c:v>41243</c:v>
                </c:pt>
                <c:pt idx="807">
                  <c:v>41246</c:v>
                </c:pt>
                <c:pt idx="808">
                  <c:v>41247</c:v>
                </c:pt>
                <c:pt idx="809">
                  <c:v>41248</c:v>
                </c:pt>
                <c:pt idx="810">
                  <c:v>41249</c:v>
                </c:pt>
                <c:pt idx="811">
                  <c:v>41250</c:v>
                </c:pt>
                <c:pt idx="812">
                  <c:v>41253</c:v>
                </c:pt>
                <c:pt idx="813">
                  <c:v>41254</c:v>
                </c:pt>
                <c:pt idx="814">
                  <c:v>41255</c:v>
                </c:pt>
                <c:pt idx="815">
                  <c:v>41256</c:v>
                </c:pt>
                <c:pt idx="816">
                  <c:v>41260</c:v>
                </c:pt>
                <c:pt idx="817">
                  <c:v>41261</c:v>
                </c:pt>
                <c:pt idx="818">
                  <c:v>41262</c:v>
                </c:pt>
                <c:pt idx="819">
                  <c:v>41263</c:v>
                </c:pt>
                <c:pt idx="820">
                  <c:v>41264</c:v>
                </c:pt>
                <c:pt idx="821">
                  <c:v>41267</c:v>
                </c:pt>
                <c:pt idx="822">
                  <c:v>41268</c:v>
                </c:pt>
                <c:pt idx="823">
                  <c:v>41269</c:v>
                </c:pt>
                <c:pt idx="824">
                  <c:v>41270</c:v>
                </c:pt>
                <c:pt idx="825">
                  <c:v>41271</c:v>
                </c:pt>
                <c:pt idx="826">
                  <c:v>41274</c:v>
                </c:pt>
                <c:pt idx="827">
                  <c:v>41275</c:v>
                </c:pt>
                <c:pt idx="828">
                  <c:v>41276</c:v>
                </c:pt>
                <c:pt idx="829">
                  <c:v>41277</c:v>
                </c:pt>
                <c:pt idx="830">
                  <c:v>41278</c:v>
                </c:pt>
                <c:pt idx="831">
                  <c:v>41281</c:v>
                </c:pt>
                <c:pt idx="832">
                  <c:v>41282</c:v>
                </c:pt>
                <c:pt idx="833">
                  <c:v>41283</c:v>
                </c:pt>
                <c:pt idx="834">
                  <c:v>41284</c:v>
                </c:pt>
                <c:pt idx="835">
                  <c:v>41285</c:v>
                </c:pt>
                <c:pt idx="836">
                  <c:v>41288</c:v>
                </c:pt>
                <c:pt idx="837">
                  <c:v>41289</c:v>
                </c:pt>
                <c:pt idx="838">
                  <c:v>41290</c:v>
                </c:pt>
                <c:pt idx="839">
                  <c:v>41291</c:v>
                </c:pt>
                <c:pt idx="840">
                  <c:v>41292</c:v>
                </c:pt>
                <c:pt idx="841">
                  <c:v>41295</c:v>
                </c:pt>
                <c:pt idx="842">
                  <c:v>41296</c:v>
                </c:pt>
                <c:pt idx="843">
                  <c:v>41297</c:v>
                </c:pt>
                <c:pt idx="844">
                  <c:v>41298</c:v>
                </c:pt>
                <c:pt idx="845">
                  <c:v>41299</c:v>
                </c:pt>
                <c:pt idx="846">
                  <c:v>41302</c:v>
                </c:pt>
                <c:pt idx="847">
                  <c:v>41303</c:v>
                </c:pt>
                <c:pt idx="848">
                  <c:v>41304</c:v>
                </c:pt>
                <c:pt idx="849">
                  <c:v>41305</c:v>
                </c:pt>
                <c:pt idx="850">
                  <c:v>41306</c:v>
                </c:pt>
                <c:pt idx="851">
                  <c:v>41309</c:v>
                </c:pt>
                <c:pt idx="852">
                  <c:v>41310</c:v>
                </c:pt>
                <c:pt idx="853">
                  <c:v>41311</c:v>
                </c:pt>
                <c:pt idx="854">
                  <c:v>41312</c:v>
                </c:pt>
                <c:pt idx="855">
                  <c:v>41313</c:v>
                </c:pt>
                <c:pt idx="856">
                  <c:v>41316</c:v>
                </c:pt>
                <c:pt idx="857">
                  <c:v>41317</c:v>
                </c:pt>
                <c:pt idx="858">
                  <c:v>41318</c:v>
                </c:pt>
                <c:pt idx="859">
                  <c:v>41320</c:v>
                </c:pt>
                <c:pt idx="860">
                  <c:v>41323</c:v>
                </c:pt>
                <c:pt idx="861">
                  <c:v>41324</c:v>
                </c:pt>
                <c:pt idx="862">
                  <c:v>41325</c:v>
                </c:pt>
                <c:pt idx="863">
                  <c:v>41326</c:v>
                </c:pt>
                <c:pt idx="864">
                  <c:v>41327</c:v>
                </c:pt>
                <c:pt idx="865">
                  <c:v>41330</c:v>
                </c:pt>
                <c:pt idx="866">
                  <c:v>41331</c:v>
                </c:pt>
                <c:pt idx="867">
                  <c:v>41332</c:v>
                </c:pt>
                <c:pt idx="868">
                  <c:v>41333</c:v>
                </c:pt>
                <c:pt idx="869">
                  <c:v>41334</c:v>
                </c:pt>
                <c:pt idx="870">
                  <c:v>41337</c:v>
                </c:pt>
                <c:pt idx="871">
                  <c:v>41338</c:v>
                </c:pt>
                <c:pt idx="872">
                  <c:v>41339</c:v>
                </c:pt>
                <c:pt idx="873">
                  <c:v>41340</c:v>
                </c:pt>
                <c:pt idx="874">
                  <c:v>41341</c:v>
                </c:pt>
                <c:pt idx="875">
                  <c:v>41344</c:v>
                </c:pt>
                <c:pt idx="876">
                  <c:v>41345</c:v>
                </c:pt>
                <c:pt idx="877">
                  <c:v>41346</c:v>
                </c:pt>
                <c:pt idx="878">
                  <c:v>41347</c:v>
                </c:pt>
                <c:pt idx="879">
                  <c:v>41348</c:v>
                </c:pt>
                <c:pt idx="880">
                  <c:v>41351</c:v>
                </c:pt>
                <c:pt idx="881">
                  <c:v>41352</c:v>
                </c:pt>
                <c:pt idx="882">
                  <c:v>41353</c:v>
                </c:pt>
                <c:pt idx="883">
                  <c:v>41354</c:v>
                </c:pt>
                <c:pt idx="884">
                  <c:v>41355</c:v>
                </c:pt>
                <c:pt idx="885">
                  <c:v>41358</c:v>
                </c:pt>
                <c:pt idx="886">
                  <c:v>41359</c:v>
                </c:pt>
                <c:pt idx="887">
                  <c:v>41360</c:v>
                </c:pt>
                <c:pt idx="888">
                  <c:v>41361</c:v>
                </c:pt>
                <c:pt idx="889">
                  <c:v>41362</c:v>
                </c:pt>
                <c:pt idx="890">
                  <c:v>41365</c:v>
                </c:pt>
                <c:pt idx="891">
                  <c:v>41366</c:v>
                </c:pt>
                <c:pt idx="892">
                  <c:v>41367</c:v>
                </c:pt>
                <c:pt idx="893">
                  <c:v>41368</c:v>
                </c:pt>
                <c:pt idx="894">
                  <c:v>41369</c:v>
                </c:pt>
                <c:pt idx="895">
                  <c:v>41372</c:v>
                </c:pt>
                <c:pt idx="896">
                  <c:v>41373</c:v>
                </c:pt>
                <c:pt idx="897">
                  <c:v>41374</c:v>
                </c:pt>
                <c:pt idx="898">
                  <c:v>41375</c:v>
                </c:pt>
                <c:pt idx="899">
                  <c:v>41376</c:v>
                </c:pt>
                <c:pt idx="900">
                  <c:v>41379</c:v>
                </c:pt>
                <c:pt idx="901">
                  <c:v>41380</c:v>
                </c:pt>
                <c:pt idx="902">
                  <c:v>41381</c:v>
                </c:pt>
                <c:pt idx="903">
                  <c:v>41382</c:v>
                </c:pt>
                <c:pt idx="904">
                  <c:v>41383</c:v>
                </c:pt>
                <c:pt idx="905">
                  <c:v>41386</c:v>
                </c:pt>
                <c:pt idx="906">
                  <c:v>41387</c:v>
                </c:pt>
                <c:pt idx="907">
                  <c:v>41388</c:v>
                </c:pt>
                <c:pt idx="908">
                  <c:v>41389</c:v>
                </c:pt>
                <c:pt idx="909">
                  <c:v>41390</c:v>
                </c:pt>
                <c:pt idx="910">
                  <c:v>41393</c:v>
                </c:pt>
                <c:pt idx="911">
                  <c:v>41394</c:v>
                </c:pt>
                <c:pt idx="912">
                  <c:v>41395</c:v>
                </c:pt>
                <c:pt idx="913">
                  <c:v>41396</c:v>
                </c:pt>
                <c:pt idx="914">
                  <c:v>41400</c:v>
                </c:pt>
                <c:pt idx="915">
                  <c:v>41401</c:v>
                </c:pt>
                <c:pt idx="916">
                  <c:v>41402</c:v>
                </c:pt>
                <c:pt idx="917">
                  <c:v>41403</c:v>
                </c:pt>
                <c:pt idx="918">
                  <c:v>41404</c:v>
                </c:pt>
                <c:pt idx="919">
                  <c:v>41407</c:v>
                </c:pt>
                <c:pt idx="920">
                  <c:v>41408</c:v>
                </c:pt>
                <c:pt idx="921">
                  <c:v>41409</c:v>
                </c:pt>
                <c:pt idx="922">
                  <c:v>41410</c:v>
                </c:pt>
                <c:pt idx="923">
                  <c:v>41411</c:v>
                </c:pt>
                <c:pt idx="924">
                  <c:v>41414</c:v>
                </c:pt>
                <c:pt idx="925">
                  <c:v>41415</c:v>
                </c:pt>
                <c:pt idx="926">
                  <c:v>41416</c:v>
                </c:pt>
                <c:pt idx="927">
                  <c:v>41417</c:v>
                </c:pt>
                <c:pt idx="928">
                  <c:v>41418</c:v>
                </c:pt>
                <c:pt idx="929">
                  <c:v>41421</c:v>
                </c:pt>
                <c:pt idx="930">
                  <c:v>41422</c:v>
                </c:pt>
                <c:pt idx="931">
                  <c:v>41423</c:v>
                </c:pt>
                <c:pt idx="932">
                  <c:v>41424</c:v>
                </c:pt>
                <c:pt idx="933">
                  <c:v>41425</c:v>
                </c:pt>
                <c:pt idx="934">
                  <c:v>41428</c:v>
                </c:pt>
                <c:pt idx="935">
                  <c:v>41429</c:v>
                </c:pt>
                <c:pt idx="936">
                  <c:v>41430</c:v>
                </c:pt>
                <c:pt idx="937">
                  <c:v>41431</c:v>
                </c:pt>
                <c:pt idx="938">
                  <c:v>41432</c:v>
                </c:pt>
                <c:pt idx="939">
                  <c:v>41435</c:v>
                </c:pt>
                <c:pt idx="940">
                  <c:v>41436</c:v>
                </c:pt>
                <c:pt idx="941">
                  <c:v>41437</c:v>
                </c:pt>
                <c:pt idx="942">
                  <c:v>41438</c:v>
                </c:pt>
                <c:pt idx="943">
                  <c:v>41439</c:v>
                </c:pt>
                <c:pt idx="944">
                  <c:v>41442</c:v>
                </c:pt>
                <c:pt idx="945">
                  <c:v>41443</c:v>
                </c:pt>
                <c:pt idx="946">
                  <c:v>41444</c:v>
                </c:pt>
                <c:pt idx="947">
                  <c:v>41445</c:v>
                </c:pt>
                <c:pt idx="948">
                  <c:v>41446</c:v>
                </c:pt>
                <c:pt idx="949">
                  <c:v>41449</c:v>
                </c:pt>
                <c:pt idx="950">
                  <c:v>41450</c:v>
                </c:pt>
                <c:pt idx="951">
                  <c:v>41451</c:v>
                </c:pt>
                <c:pt idx="952">
                  <c:v>41453</c:v>
                </c:pt>
                <c:pt idx="953">
                  <c:v>41456</c:v>
                </c:pt>
                <c:pt idx="954">
                  <c:v>41457</c:v>
                </c:pt>
                <c:pt idx="955">
                  <c:v>41458</c:v>
                </c:pt>
                <c:pt idx="956">
                  <c:v>41459</c:v>
                </c:pt>
                <c:pt idx="957">
                  <c:v>41460</c:v>
                </c:pt>
                <c:pt idx="958">
                  <c:v>41463</c:v>
                </c:pt>
                <c:pt idx="959">
                  <c:v>41464</c:v>
                </c:pt>
                <c:pt idx="960">
                  <c:v>41465</c:v>
                </c:pt>
                <c:pt idx="961">
                  <c:v>41466</c:v>
                </c:pt>
                <c:pt idx="962">
                  <c:v>41467</c:v>
                </c:pt>
                <c:pt idx="963">
                  <c:v>41470</c:v>
                </c:pt>
                <c:pt idx="964">
                  <c:v>41471</c:v>
                </c:pt>
                <c:pt idx="965">
                  <c:v>41472</c:v>
                </c:pt>
                <c:pt idx="966">
                  <c:v>41474</c:v>
                </c:pt>
                <c:pt idx="967">
                  <c:v>41477</c:v>
                </c:pt>
                <c:pt idx="968">
                  <c:v>41478</c:v>
                </c:pt>
                <c:pt idx="969">
                  <c:v>41479</c:v>
                </c:pt>
                <c:pt idx="970">
                  <c:v>41480</c:v>
                </c:pt>
                <c:pt idx="971">
                  <c:v>41481</c:v>
                </c:pt>
                <c:pt idx="972">
                  <c:v>41484</c:v>
                </c:pt>
                <c:pt idx="973">
                  <c:v>41485</c:v>
                </c:pt>
                <c:pt idx="974">
                  <c:v>41486</c:v>
                </c:pt>
                <c:pt idx="975">
                  <c:v>41487</c:v>
                </c:pt>
                <c:pt idx="976">
                  <c:v>41488</c:v>
                </c:pt>
                <c:pt idx="977">
                  <c:v>41491</c:v>
                </c:pt>
                <c:pt idx="978">
                  <c:v>41492</c:v>
                </c:pt>
                <c:pt idx="979">
                  <c:v>41493</c:v>
                </c:pt>
                <c:pt idx="980">
                  <c:v>41494</c:v>
                </c:pt>
                <c:pt idx="981">
                  <c:v>41495</c:v>
                </c:pt>
                <c:pt idx="982">
                  <c:v>41498</c:v>
                </c:pt>
                <c:pt idx="983">
                  <c:v>41499</c:v>
                </c:pt>
                <c:pt idx="984">
                  <c:v>41500</c:v>
                </c:pt>
                <c:pt idx="985">
                  <c:v>41501</c:v>
                </c:pt>
                <c:pt idx="986">
                  <c:v>41502</c:v>
                </c:pt>
                <c:pt idx="987">
                  <c:v>41505</c:v>
                </c:pt>
                <c:pt idx="988">
                  <c:v>41506</c:v>
                </c:pt>
                <c:pt idx="989">
                  <c:v>41507</c:v>
                </c:pt>
                <c:pt idx="990">
                  <c:v>41508</c:v>
                </c:pt>
                <c:pt idx="991">
                  <c:v>41509</c:v>
                </c:pt>
                <c:pt idx="992">
                  <c:v>41512</c:v>
                </c:pt>
                <c:pt idx="993">
                  <c:v>41513</c:v>
                </c:pt>
                <c:pt idx="994">
                  <c:v>41514</c:v>
                </c:pt>
                <c:pt idx="995">
                  <c:v>41515</c:v>
                </c:pt>
                <c:pt idx="996">
                  <c:v>41516</c:v>
                </c:pt>
                <c:pt idx="997">
                  <c:v>41519</c:v>
                </c:pt>
                <c:pt idx="998">
                  <c:v>41520</c:v>
                </c:pt>
                <c:pt idx="999">
                  <c:v>41521</c:v>
                </c:pt>
                <c:pt idx="1000">
                  <c:v>41522</c:v>
                </c:pt>
                <c:pt idx="1001">
                  <c:v>41523</c:v>
                </c:pt>
                <c:pt idx="1002">
                  <c:v>41526</c:v>
                </c:pt>
                <c:pt idx="1003">
                  <c:v>41527</c:v>
                </c:pt>
                <c:pt idx="1004">
                  <c:v>41528</c:v>
                </c:pt>
                <c:pt idx="1005">
                  <c:v>41529</c:v>
                </c:pt>
                <c:pt idx="1006">
                  <c:v>41530</c:v>
                </c:pt>
                <c:pt idx="1007">
                  <c:v>41533</c:v>
                </c:pt>
                <c:pt idx="1008">
                  <c:v>41534</c:v>
                </c:pt>
                <c:pt idx="1009">
                  <c:v>41535</c:v>
                </c:pt>
                <c:pt idx="1010">
                  <c:v>41536</c:v>
                </c:pt>
                <c:pt idx="1011">
                  <c:v>41537</c:v>
                </c:pt>
                <c:pt idx="1012">
                  <c:v>41540</c:v>
                </c:pt>
                <c:pt idx="1013">
                  <c:v>41541</c:v>
                </c:pt>
                <c:pt idx="1014">
                  <c:v>41542</c:v>
                </c:pt>
                <c:pt idx="1015">
                  <c:v>41543</c:v>
                </c:pt>
                <c:pt idx="1016">
                  <c:v>41544</c:v>
                </c:pt>
                <c:pt idx="1017">
                  <c:v>41547</c:v>
                </c:pt>
                <c:pt idx="1018">
                  <c:v>41548</c:v>
                </c:pt>
                <c:pt idx="1019">
                  <c:v>41549</c:v>
                </c:pt>
                <c:pt idx="1020">
                  <c:v>41550</c:v>
                </c:pt>
                <c:pt idx="1021">
                  <c:v>41551</c:v>
                </c:pt>
                <c:pt idx="1022">
                  <c:v>41554</c:v>
                </c:pt>
                <c:pt idx="1023">
                  <c:v>41555</c:v>
                </c:pt>
                <c:pt idx="1024">
                  <c:v>41556</c:v>
                </c:pt>
                <c:pt idx="1025">
                  <c:v>41557</c:v>
                </c:pt>
                <c:pt idx="1026">
                  <c:v>41558</c:v>
                </c:pt>
                <c:pt idx="1027">
                  <c:v>41561</c:v>
                </c:pt>
                <c:pt idx="1028">
                  <c:v>41562</c:v>
                </c:pt>
                <c:pt idx="1029">
                  <c:v>41563</c:v>
                </c:pt>
                <c:pt idx="1030">
                  <c:v>41564</c:v>
                </c:pt>
                <c:pt idx="1031">
                  <c:v>41565</c:v>
                </c:pt>
                <c:pt idx="1032">
                  <c:v>41568</c:v>
                </c:pt>
                <c:pt idx="1033">
                  <c:v>41569</c:v>
                </c:pt>
                <c:pt idx="1034">
                  <c:v>41570</c:v>
                </c:pt>
                <c:pt idx="1035">
                  <c:v>41571</c:v>
                </c:pt>
                <c:pt idx="1036">
                  <c:v>41572</c:v>
                </c:pt>
                <c:pt idx="1037">
                  <c:v>41575</c:v>
                </c:pt>
                <c:pt idx="1038">
                  <c:v>41576</c:v>
                </c:pt>
                <c:pt idx="1039">
                  <c:v>41577</c:v>
                </c:pt>
                <c:pt idx="1040">
                  <c:v>41578</c:v>
                </c:pt>
                <c:pt idx="1041">
                  <c:v>41579</c:v>
                </c:pt>
                <c:pt idx="1042">
                  <c:v>41582</c:v>
                </c:pt>
                <c:pt idx="1043">
                  <c:v>41583</c:v>
                </c:pt>
                <c:pt idx="1044">
                  <c:v>41584</c:v>
                </c:pt>
                <c:pt idx="1045">
                  <c:v>41585</c:v>
                </c:pt>
                <c:pt idx="1046">
                  <c:v>41586</c:v>
                </c:pt>
              </c:numCache>
            </c:numRef>
          </c:cat>
          <c:val>
            <c:numRef>
              <c:f>'CDS and spreads'!$C$711:$C$1757</c:f>
              <c:numCache>
                <c:formatCode>0.0</c:formatCode>
                <c:ptCount val="1047"/>
                <c:pt idx="0">
                  <c:v>196.8</c:v>
                </c:pt>
                <c:pt idx="1">
                  <c:v>200.92000000000004</c:v>
                </c:pt>
                <c:pt idx="2">
                  <c:v>194.5</c:v>
                </c:pt>
                <c:pt idx="3">
                  <c:v>185</c:v>
                </c:pt>
                <c:pt idx="4">
                  <c:v>179.92000000000004</c:v>
                </c:pt>
                <c:pt idx="5">
                  <c:v>174.23999999999998</c:v>
                </c:pt>
                <c:pt idx="6">
                  <c:v>177.31</c:v>
                </c:pt>
                <c:pt idx="7">
                  <c:v>177</c:v>
                </c:pt>
                <c:pt idx="8">
                  <c:v>175.17</c:v>
                </c:pt>
                <c:pt idx="9">
                  <c:v>173.67</c:v>
                </c:pt>
                <c:pt idx="10">
                  <c:v>167.5</c:v>
                </c:pt>
                <c:pt idx="11">
                  <c:v>167.05</c:v>
                </c:pt>
                <c:pt idx="12">
                  <c:v>168</c:v>
                </c:pt>
                <c:pt idx="13">
                  <c:v>172.53</c:v>
                </c:pt>
                <c:pt idx="14">
                  <c:v>184.20999999999998</c:v>
                </c:pt>
                <c:pt idx="15">
                  <c:v>190</c:v>
                </c:pt>
                <c:pt idx="16">
                  <c:v>181</c:v>
                </c:pt>
                <c:pt idx="17">
                  <c:v>180.10999999999999</c:v>
                </c:pt>
                <c:pt idx="18">
                  <c:v>186.5</c:v>
                </c:pt>
                <c:pt idx="19">
                  <c:v>194.08</c:v>
                </c:pt>
                <c:pt idx="20">
                  <c:v>197.67</c:v>
                </c:pt>
                <c:pt idx="21">
                  <c:v>196.67</c:v>
                </c:pt>
                <c:pt idx="22">
                  <c:v>207.76999999999998</c:v>
                </c:pt>
                <c:pt idx="23">
                  <c:v>229.36</c:v>
                </c:pt>
                <c:pt idx="24">
                  <c:v>223.33</c:v>
                </c:pt>
                <c:pt idx="25">
                  <c:v>223.09</c:v>
                </c:pt>
                <c:pt idx="26">
                  <c:v>221.75</c:v>
                </c:pt>
                <c:pt idx="27">
                  <c:v>215.09</c:v>
                </c:pt>
                <c:pt idx="28">
                  <c:v>212.91</c:v>
                </c:pt>
                <c:pt idx="29">
                  <c:v>210.41</c:v>
                </c:pt>
                <c:pt idx="30">
                  <c:v>210.83</c:v>
                </c:pt>
                <c:pt idx="31">
                  <c:v>208.86</c:v>
                </c:pt>
                <c:pt idx="32">
                  <c:v>201.79</c:v>
                </c:pt>
                <c:pt idx="33">
                  <c:v>204.12</c:v>
                </c:pt>
                <c:pt idx="34">
                  <c:v>204.55</c:v>
                </c:pt>
                <c:pt idx="35">
                  <c:v>212.26999999999998</c:v>
                </c:pt>
                <c:pt idx="36">
                  <c:v>211.5</c:v>
                </c:pt>
                <c:pt idx="37">
                  <c:v>210.22</c:v>
                </c:pt>
                <c:pt idx="38">
                  <c:v>214.33</c:v>
                </c:pt>
                <c:pt idx="39">
                  <c:v>215</c:v>
                </c:pt>
                <c:pt idx="40">
                  <c:v>253.1</c:v>
                </c:pt>
                <c:pt idx="41">
                  <c:v>268.48999999999984</c:v>
                </c:pt>
                <c:pt idx="42">
                  <c:v>260</c:v>
                </c:pt>
                <c:pt idx="43">
                  <c:v>253.34</c:v>
                </c:pt>
                <c:pt idx="44">
                  <c:v>243.85000000000008</c:v>
                </c:pt>
                <c:pt idx="45">
                  <c:v>240</c:v>
                </c:pt>
                <c:pt idx="46">
                  <c:v>237.99</c:v>
                </c:pt>
                <c:pt idx="47">
                  <c:v>235</c:v>
                </c:pt>
                <c:pt idx="48">
                  <c:v>235.94</c:v>
                </c:pt>
                <c:pt idx="49">
                  <c:v>237.36</c:v>
                </c:pt>
                <c:pt idx="50">
                  <c:v>243.12</c:v>
                </c:pt>
                <c:pt idx="51">
                  <c:v>235.28</c:v>
                </c:pt>
                <c:pt idx="52">
                  <c:v>235.06</c:v>
                </c:pt>
                <c:pt idx="53">
                  <c:v>234.47</c:v>
                </c:pt>
                <c:pt idx="54">
                  <c:v>235</c:v>
                </c:pt>
                <c:pt idx="55">
                  <c:v>235</c:v>
                </c:pt>
                <c:pt idx="56">
                  <c:v>235.95000000000007</c:v>
                </c:pt>
                <c:pt idx="57">
                  <c:v>239.16</c:v>
                </c:pt>
                <c:pt idx="58">
                  <c:v>237.23999999999998</c:v>
                </c:pt>
                <c:pt idx="59">
                  <c:v>238.02</c:v>
                </c:pt>
                <c:pt idx="60">
                  <c:v>238.41</c:v>
                </c:pt>
                <c:pt idx="61">
                  <c:v>238.38000000000008</c:v>
                </c:pt>
                <c:pt idx="62">
                  <c:v>235.76</c:v>
                </c:pt>
                <c:pt idx="63">
                  <c:v>237.43</c:v>
                </c:pt>
                <c:pt idx="64">
                  <c:v>236.23</c:v>
                </c:pt>
                <c:pt idx="65">
                  <c:v>235.07</c:v>
                </c:pt>
                <c:pt idx="66">
                  <c:v>235.08</c:v>
                </c:pt>
                <c:pt idx="67">
                  <c:v>235.82000000000008</c:v>
                </c:pt>
                <c:pt idx="68">
                  <c:v>234.18</c:v>
                </c:pt>
                <c:pt idx="69">
                  <c:v>232.39000000000001</c:v>
                </c:pt>
                <c:pt idx="70">
                  <c:v>234.25</c:v>
                </c:pt>
                <c:pt idx="71">
                  <c:v>232.26</c:v>
                </c:pt>
                <c:pt idx="72">
                  <c:v>230</c:v>
                </c:pt>
                <c:pt idx="73">
                  <c:v>230.52</c:v>
                </c:pt>
                <c:pt idx="74">
                  <c:v>233</c:v>
                </c:pt>
                <c:pt idx="75">
                  <c:v>238.17</c:v>
                </c:pt>
                <c:pt idx="76">
                  <c:v>238.81</c:v>
                </c:pt>
                <c:pt idx="77">
                  <c:v>240</c:v>
                </c:pt>
                <c:pt idx="78">
                  <c:v>241.84</c:v>
                </c:pt>
                <c:pt idx="79">
                  <c:v>244.52</c:v>
                </c:pt>
                <c:pt idx="80">
                  <c:v>258.83</c:v>
                </c:pt>
                <c:pt idx="81">
                  <c:v>267.17</c:v>
                </c:pt>
                <c:pt idx="82">
                  <c:v>255.5</c:v>
                </c:pt>
                <c:pt idx="83">
                  <c:v>248.85000000000008</c:v>
                </c:pt>
                <c:pt idx="84">
                  <c:v>251.5</c:v>
                </c:pt>
                <c:pt idx="85">
                  <c:v>246.73</c:v>
                </c:pt>
                <c:pt idx="86">
                  <c:v>249.17</c:v>
                </c:pt>
                <c:pt idx="87">
                  <c:v>254.14</c:v>
                </c:pt>
                <c:pt idx="88">
                  <c:v>253.33</c:v>
                </c:pt>
                <c:pt idx="89">
                  <c:v>249.49</c:v>
                </c:pt>
                <c:pt idx="90">
                  <c:v>258.25</c:v>
                </c:pt>
                <c:pt idx="91">
                  <c:v>268.72999999999985</c:v>
                </c:pt>
                <c:pt idx="92">
                  <c:v>271.08</c:v>
                </c:pt>
                <c:pt idx="93">
                  <c:v>274.57</c:v>
                </c:pt>
                <c:pt idx="94">
                  <c:v>265.10000000000002</c:v>
                </c:pt>
                <c:pt idx="95">
                  <c:v>271.77</c:v>
                </c:pt>
                <c:pt idx="96">
                  <c:v>277.44</c:v>
                </c:pt>
                <c:pt idx="97">
                  <c:v>277.47000000000003</c:v>
                </c:pt>
                <c:pt idx="98">
                  <c:v>276.10000000000002</c:v>
                </c:pt>
                <c:pt idx="99">
                  <c:v>273.55</c:v>
                </c:pt>
                <c:pt idx="100">
                  <c:v>275.85000000000002</c:v>
                </c:pt>
                <c:pt idx="101">
                  <c:v>277.58</c:v>
                </c:pt>
                <c:pt idx="102">
                  <c:v>275.98999999999984</c:v>
                </c:pt>
                <c:pt idx="103">
                  <c:v>275.8</c:v>
                </c:pt>
                <c:pt idx="104">
                  <c:v>278.7799999999998</c:v>
                </c:pt>
                <c:pt idx="105">
                  <c:v>275.31</c:v>
                </c:pt>
                <c:pt idx="106">
                  <c:v>273.67</c:v>
                </c:pt>
                <c:pt idx="107">
                  <c:v>269</c:v>
                </c:pt>
                <c:pt idx="108">
                  <c:v>268.02</c:v>
                </c:pt>
                <c:pt idx="109">
                  <c:v>269.74</c:v>
                </c:pt>
                <c:pt idx="110">
                  <c:v>267.42999999999984</c:v>
                </c:pt>
                <c:pt idx="111">
                  <c:v>258.07</c:v>
                </c:pt>
                <c:pt idx="112">
                  <c:v>235</c:v>
                </c:pt>
                <c:pt idx="113">
                  <c:v>242.65</c:v>
                </c:pt>
                <c:pt idx="114">
                  <c:v>233.14</c:v>
                </c:pt>
                <c:pt idx="115">
                  <c:v>230.23999999999998</c:v>
                </c:pt>
                <c:pt idx="116">
                  <c:v>250.81</c:v>
                </c:pt>
                <c:pt idx="117">
                  <c:v>250.72</c:v>
                </c:pt>
                <c:pt idx="118">
                  <c:v>250.13</c:v>
                </c:pt>
                <c:pt idx="119">
                  <c:v>246.92000000000004</c:v>
                </c:pt>
                <c:pt idx="120">
                  <c:v>245</c:v>
                </c:pt>
                <c:pt idx="121">
                  <c:v>248.08</c:v>
                </c:pt>
                <c:pt idx="122">
                  <c:v>259.5</c:v>
                </c:pt>
                <c:pt idx="123">
                  <c:v>253.01</c:v>
                </c:pt>
                <c:pt idx="124">
                  <c:v>248.35000000000008</c:v>
                </c:pt>
                <c:pt idx="125">
                  <c:v>254.19</c:v>
                </c:pt>
                <c:pt idx="126">
                  <c:v>253.59</c:v>
                </c:pt>
                <c:pt idx="127">
                  <c:v>255</c:v>
                </c:pt>
                <c:pt idx="128">
                  <c:v>252.55</c:v>
                </c:pt>
                <c:pt idx="129">
                  <c:v>257</c:v>
                </c:pt>
                <c:pt idx="130">
                  <c:v>257.32</c:v>
                </c:pt>
                <c:pt idx="131">
                  <c:v>256.89999999999981</c:v>
                </c:pt>
                <c:pt idx="132">
                  <c:v>252</c:v>
                </c:pt>
                <c:pt idx="133">
                  <c:v>251.56</c:v>
                </c:pt>
                <c:pt idx="134">
                  <c:v>263.72000000000003</c:v>
                </c:pt>
                <c:pt idx="135">
                  <c:v>266.67</c:v>
                </c:pt>
                <c:pt idx="136">
                  <c:v>260.41999999999985</c:v>
                </c:pt>
                <c:pt idx="137">
                  <c:v>260</c:v>
                </c:pt>
                <c:pt idx="138">
                  <c:v>257.20999999999981</c:v>
                </c:pt>
                <c:pt idx="139">
                  <c:v>243.05</c:v>
                </c:pt>
                <c:pt idx="140">
                  <c:v>242.43</c:v>
                </c:pt>
                <c:pt idx="141">
                  <c:v>246.84</c:v>
                </c:pt>
                <c:pt idx="142">
                  <c:v>252.59</c:v>
                </c:pt>
                <c:pt idx="143">
                  <c:v>247.76</c:v>
                </c:pt>
                <c:pt idx="144">
                  <c:v>244.59</c:v>
                </c:pt>
                <c:pt idx="145">
                  <c:v>251.46</c:v>
                </c:pt>
                <c:pt idx="146">
                  <c:v>250</c:v>
                </c:pt>
                <c:pt idx="147">
                  <c:v>247.67</c:v>
                </c:pt>
                <c:pt idx="148">
                  <c:v>256.25</c:v>
                </c:pt>
                <c:pt idx="149">
                  <c:v>255.4</c:v>
                </c:pt>
                <c:pt idx="150">
                  <c:v>247.5</c:v>
                </c:pt>
                <c:pt idx="151">
                  <c:v>249.14</c:v>
                </c:pt>
                <c:pt idx="152">
                  <c:v>248.3</c:v>
                </c:pt>
                <c:pt idx="153">
                  <c:v>254.93</c:v>
                </c:pt>
                <c:pt idx="154">
                  <c:v>262.33</c:v>
                </c:pt>
                <c:pt idx="155">
                  <c:v>272.5</c:v>
                </c:pt>
                <c:pt idx="156">
                  <c:v>276.67</c:v>
                </c:pt>
                <c:pt idx="157">
                  <c:v>246.60999999999999</c:v>
                </c:pt>
                <c:pt idx="158">
                  <c:v>247.96</c:v>
                </c:pt>
                <c:pt idx="159">
                  <c:v>245</c:v>
                </c:pt>
                <c:pt idx="160">
                  <c:v>245</c:v>
                </c:pt>
                <c:pt idx="161">
                  <c:v>253</c:v>
                </c:pt>
                <c:pt idx="162">
                  <c:v>255.32000000000008</c:v>
                </c:pt>
                <c:pt idx="163">
                  <c:v>253.62</c:v>
                </c:pt>
                <c:pt idx="164">
                  <c:v>261.16000000000008</c:v>
                </c:pt>
                <c:pt idx="165">
                  <c:v>265.5</c:v>
                </c:pt>
                <c:pt idx="166">
                  <c:v>272.61</c:v>
                </c:pt>
                <c:pt idx="167">
                  <c:v>274.89999999999981</c:v>
                </c:pt>
                <c:pt idx="168">
                  <c:v>286.7799999999998</c:v>
                </c:pt>
                <c:pt idx="169">
                  <c:v>265.78999999999985</c:v>
                </c:pt>
                <c:pt idx="170">
                  <c:v>250</c:v>
                </c:pt>
                <c:pt idx="171">
                  <c:v>251.23</c:v>
                </c:pt>
                <c:pt idx="172">
                  <c:v>251.60999999999999</c:v>
                </c:pt>
                <c:pt idx="173">
                  <c:v>263.02</c:v>
                </c:pt>
                <c:pt idx="174">
                  <c:v>251.04</c:v>
                </c:pt>
                <c:pt idx="175">
                  <c:v>247.53</c:v>
                </c:pt>
                <c:pt idx="176">
                  <c:v>250.47</c:v>
                </c:pt>
                <c:pt idx="177">
                  <c:v>258.75</c:v>
                </c:pt>
                <c:pt idx="178">
                  <c:v>255.76999999999998</c:v>
                </c:pt>
                <c:pt idx="179">
                  <c:v>282.5299999999998</c:v>
                </c:pt>
                <c:pt idx="180">
                  <c:v>277.41000000000003</c:v>
                </c:pt>
                <c:pt idx="181">
                  <c:v>272.74</c:v>
                </c:pt>
                <c:pt idx="182">
                  <c:v>262.68</c:v>
                </c:pt>
                <c:pt idx="183">
                  <c:v>263.38</c:v>
                </c:pt>
                <c:pt idx="184">
                  <c:v>257.5</c:v>
                </c:pt>
                <c:pt idx="185">
                  <c:v>256.24</c:v>
                </c:pt>
                <c:pt idx="186">
                  <c:v>248.91</c:v>
                </c:pt>
                <c:pt idx="187">
                  <c:v>240.49</c:v>
                </c:pt>
                <c:pt idx="188">
                  <c:v>244.42000000000004</c:v>
                </c:pt>
                <c:pt idx="189">
                  <c:v>252.38000000000008</c:v>
                </c:pt>
                <c:pt idx="190">
                  <c:v>254.57</c:v>
                </c:pt>
                <c:pt idx="191">
                  <c:v>258.3</c:v>
                </c:pt>
                <c:pt idx="192">
                  <c:v>254.5</c:v>
                </c:pt>
                <c:pt idx="193">
                  <c:v>261</c:v>
                </c:pt>
                <c:pt idx="194">
                  <c:v>259.35000000000002</c:v>
                </c:pt>
                <c:pt idx="195">
                  <c:v>261.62</c:v>
                </c:pt>
                <c:pt idx="196">
                  <c:v>255.23999999999998</c:v>
                </c:pt>
                <c:pt idx="197">
                  <c:v>251.15</c:v>
                </c:pt>
                <c:pt idx="198">
                  <c:v>255.86</c:v>
                </c:pt>
                <c:pt idx="199">
                  <c:v>253</c:v>
                </c:pt>
                <c:pt idx="200">
                  <c:v>247</c:v>
                </c:pt>
                <c:pt idx="201">
                  <c:v>242.08</c:v>
                </c:pt>
                <c:pt idx="202">
                  <c:v>243</c:v>
                </c:pt>
                <c:pt idx="203">
                  <c:v>239.83</c:v>
                </c:pt>
                <c:pt idx="204">
                  <c:v>232</c:v>
                </c:pt>
                <c:pt idx="205">
                  <c:v>230</c:v>
                </c:pt>
                <c:pt idx="206">
                  <c:v>238.32000000000008</c:v>
                </c:pt>
                <c:pt idx="207">
                  <c:v>238</c:v>
                </c:pt>
                <c:pt idx="208">
                  <c:v>244.3</c:v>
                </c:pt>
                <c:pt idx="209">
                  <c:v>237.75</c:v>
                </c:pt>
                <c:pt idx="210">
                  <c:v>236</c:v>
                </c:pt>
                <c:pt idx="211">
                  <c:v>230.75</c:v>
                </c:pt>
                <c:pt idx="212">
                  <c:v>229.45000000000007</c:v>
                </c:pt>
                <c:pt idx="213">
                  <c:v>218.83</c:v>
                </c:pt>
                <c:pt idx="214">
                  <c:v>223.89000000000001</c:v>
                </c:pt>
                <c:pt idx="215">
                  <c:v>220.92000000000004</c:v>
                </c:pt>
                <c:pt idx="216">
                  <c:v>228.07</c:v>
                </c:pt>
                <c:pt idx="217">
                  <c:v>224.83</c:v>
                </c:pt>
                <c:pt idx="218">
                  <c:v>223.83</c:v>
                </c:pt>
                <c:pt idx="219">
                  <c:v>236.14</c:v>
                </c:pt>
                <c:pt idx="220">
                  <c:v>239.22</c:v>
                </c:pt>
                <c:pt idx="221">
                  <c:v>238.67</c:v>
                </c:pt>
                <c:pt idx="222">
                  <c:v>233.5</c:v>
                </c:pt>
                <c:pt idx="223">
                  <c:v>234.94</c:v>
                </c:pt>
                <c:pt idx="224">
                  <c:v>238</c:v>
                </c:pt>
                <c:pt idx="225">
                  <c:v>240</c:v>
                </c:pt>
                <c:pt idx="226">
                  <c:v>238.81</c:v>
                </c:pt>
                <c:pt idx="227">
                  <c:v>239.69</c:v>
                </c:pt>
                <c:pt idx="228">
                  <c:v>236.99</c:v>
                </c:pt>
                <c:pt idx="229">
                  <c:v>237.83</c:v>
                </c:pt>
                <c:pt idx="230">
                  <c:v>240</c:v>
                </c:pt>
                <c:pt idx="231">
                  <c:v>248.3</c:v>
                </c:pt>
                <c:pt idx="232">
                  <c:v>247.31</c:v>
                </c:pt>
                <c:pt idx="233">
                  <c:v>255</c:v>
                </c:pt>
                <c:pt idx="234">
                  <c:v>265</c:v>
                </c:pt>
                <c:pt idx="235">
                  <c:v>265.2799999999998</c:v>
                </c:pt>
                <c:pt idx="236">
                  <c:v>274.35000000000002</c:v>
                </c:pt>
                <c:pt idx="237">
                  <c:v>268.68</c:v>
                </c:pt>
                <c:pt idx="238">
                  <c:v>276.08</c:v>
                </c:pt>
                <c:pt idx="239">
                  <c:v>270</c:v>
                </c:pt>
                <c:pt idx="240">
                  <c:v>265</c:v>
                </c:pt>
                <c:pt idx="241">
                  <c:v>261.33</c:v>
                </c:pt>
                <c:pt idx="242">
                  <c:v>254.38000000000008</c:v>
                </c:pt>
                <c:pt idx="243">
                  <c:v>262</c:v>
                </c:pt>
                <c:pt idx="244">
                  <c:v>264.47000000000003</c:v>
                </c:pt>
                <c:pt idx="245">
                  <c:v>268.28999999999985</c:v>
                </c:pt>
                <c:pt idx="246">
                  <c:v>267.10000000000002</c:v>
                </c:pt>
                <c:pt idx="247">
                  <c:v>258</c:v>
                </c:pt>
                <c:pt idx="248">
                  <c:v>260.2799999999998</c:v>
                </c:pt>
                <c:pt idx="249">
                  <c:v>258.57</c:v>
                </c:pt>
                <c:pt idx="250">
                  <c:v>255</c:v>
                </c:pt>
                <c:pt idx="251">
                  <c:v>251.92000000000004</c:v>
                </c:pt>
                <c:pt idx="252">
                  <c:v>255</c:v>
                </c:pt>
                <c:pt idx="253">
                  <c:v>254.92000000000004</c:v>
                </c:pt>
                <c:pt idx="254">
                  <c:v>254.22</c:v>
                </c:pt>
                <c:pt idx="255">
                  <c:v>257.67</c:v>
                </c:pt>
                <c:pt idx="256">
                  <c:v>255</c:v>
                </c:pt>
                <c:pt idx="257">
                  <c:v>250</c:v>
                </c:pt>
                <c:pt idx="258">
                  <c:v>250</c:v>
                </c:pt>
                <c:pt idx="259">
                  <c:v>248.12</c:v>
                </c:pt>
                <c:pt idx="260">
                  <c:v>246.07</c:v>
                </c:pt>
                <c:pt idx="261">
                  <c:v>245.75</c:v>
                </c:pt>
                <c:pt idx="262">
                  <c:v>244.67</c:v>
                </c:pt>
                <c:pt idx="263">
                  <c:v>240.69</c:v>
                </c:pt>
                <c:pt idx="264">
                  <c:v>233.33</c:v>
                </c:pt>
                <c:pt idx="265">
                  <c:v>230</c:v>
                </c:pt>
                <c:pt idx="266">
                  <c:v>231.15</c:v>
                </c:pt>
                <c:pt idx="267">
                  <c:v>227.8</c:v>
                </c:pt>
                <c:pt idx="268">
                  <c:v>230.67</c:v>
                </c:pt>
                <c:pt idx="269">
                  <c:v>225.5</c:v>
                </c:pt>
                <c:pt idx="270">
                  <c:v>224.76999999999998</c:v>
                </c:pt>
                <c:pt idx="271">
                  <c:v>231.26999999999998</c:v>
                </c:pt>
                <c:pt idx="272">
                  <c:v>232.36</c:v>
                </c:pt>
                <c:pt idx="273">
                  <c:v>235</c:v>
                </c:pt>
                <c:pt idx="274">
                  <c:v>233.59</c:v>
                </c:pt>
                <c:pt idx="275">
                  <c:v>229.25</c:v>
                </c:pt>
                <c:pt idx="276">
                  <c:v>230.93</c:v>
                </c:pt>
                <c:pt idx="277">
                  <c:v>227.5</c:v>
                </c:pt>
                <c:pt idx="278">
                  <c:v>229.5</c:v>
                </c:pt>
                <c:pt idx="279">
                  <c:v>237.87</c:v>
                </c:pt>
                <c:pt idx="280">
                  <c:v>240</c:v>
                </c:pt>
                <c:pt idx="281">
                  <c:v>245.51</c:v>
                </c:pt>
                <c:pt idx="282">
                  <c:v>245</c:v>
                </c:pt>
                <c:pt idx="283">
                  <c:v>248.26999999999998</c:v>
                </c:pt>
                <c:pt idx="284">
                  <c:v>245</c:v>
                </c:pt>
                <c:pt idx="285">
                  <c:v>239.18</c:v>
                </c:pt>
                <c:pt idx="286">
                  <c:v>235</c:v>
                </c:pt>
                <c:pt idx="287">
                  <c:v>238.94</c:v>
                </c:pt>
                <c:pt idx="288">
                  <c:v>240</c:v>
                </c:pt>
                <c:pt idx="289">
                  <c:v>245.17</c:v>
                </c:pt>
                <c:pt idx="290">
                  <c:v>246.02</c:v>
                </c:pt>
                <c:pt idx="291">
                  <c:v>253.42000000000004</c:v>
                </c:pt>
                <c:pt idx="292">
                  <c:v>252.63</c:v>
                </c:pt>
                <c:pt idx="293">
                  <c:v>258.14000000000016</c:v>
                </c:pt>
                <c:pt idx="294">
                  <c:v>254.33</c:v>
                </c:pt>
                <c:pt idx="295">
                  <c:v>247.67</c:v>
                </c:pt>
                <c:pt idx="296">
                  <c:v>250.47</c:v>
                </c:pt>
                <c:pt idx="297">
                  <c:v>249.7</c:v>
                </c:pt>
                <c:pt idx="298">
                  <c:v>260</c:v>
                </c:pt>
                <c:pt idx="299">
                  <c:v>259.16000000000008</c:v>
                </c:pt>
                <c:pt idx="300">
                  <c:v>255.37</c:v>
                </c:pt>
                <c:pt idx="301">
                  <c:v>261.07</c:v>
                </c:pt>
                <c:pt idx="302">
                  <c:v>262.91999999999985</c:v>
                </c:pt>
                <c:pt idx="303">
                  <c:v>276.97000000000003</c:v>
                </c:pt>
                <c:pt idx="304">
                  <c:v>263</c:v>
                </c:pt>
                <c:pt idx="305">
                  <c:v>265.62</c:v>
                </c:pt>
                <c:pt idx="306">
                  <c:v>265.04000000000002</c:v>
                </c:pt>
                <c:pt idx="307">
                  <c:v>265</c:v>
                </c:pt>
                <c:pt idx="308">
                  <c:v>261.54000000000002</c:v>
                </c:pt>
                <c:pt idx="309">
                  <c:v>266.37</c:v>
                </c:pt>
                <c:pt idx="310">
                  <c:v>267.5</c:v>
                </c:pt>
                <c:pt idx="311">
                  <c:v>268.12</c:v>
                </c:pt>
                <c:pt idx="312">
                  <c:v>265</c:v>
                </c:pt>
                <c:pt idx="313">
                  <c:v>265</c:v>
                </c:pt>
                <c:pt idx="314">
                  <c:v>285.75</c:v>
                </c:pt>
                <c:pt idx="315">
                  <c:v>292.91999999999985</c:v>
                </c:pt>
                <c:pt idx="316">
                  <c:v>293.48999999999984</c:v>
                </c:pt>
                <c:pt idx="317">
                  <c:v>298.72000000000003</c:v>
                </c:pt>
                <c:pt idx="318">
                  <c:v>308</c:v>
                </c:pt>
                <c:pt idx="319">
                  <c:v>305</c:v>
                </c:pt>
                <c:pt idx="320">
                  <c:v>305</c:v>
                </c:pt>
                <c:pt idx="321">
                  <c:v>304.08</c:v>
                </c:pt>
                <c:pt idx="322">
                  <c:v>304.07</c:v>
                </c:pt>
                <c:pt idx="323">
                  <c:v>304.06</c:v>
                </c:pt>
                <c:pt idx="324">
                  <c:v>307.67</c:v>
                </c:pt>
                <c:pt idx="325">
                  <c:v>308</c:v>
                </c:pt>
                <c:pt idx="326">
                  <c:v>307.26</c:v>
                </c:pt>
                <c:pt idx="327">
                  <c:v>304.13</c:v>
                </c:pt>
                <c:pt idx="328">
                  <c:v>300.74</c:v>
                </c:pt>
                <c:pt idx="329">
                  <c:v>306.42999999999984</c:v>
                </c:pt>
                <c:pt idx="330">
                  <c:v>310.47000000000003</c:v>
                </c:pt>
                <c:pt idx="331">
                  <c:v>320.38</c:v>
                </c:pt>
                <c:pt idx="332">
                  <c:v>329.17</c:v>
                </c:pt>
                <c:pt idx="333">
                  <c:v>335.55</c:v>
                </c:pt>
                <c:pt idx="334">
                  <c:v>325.75</c:v>
                </c:pt>
                <c:pt idx="335">
                  <c:v>336.54</c:v>
                </c:pt>
                <c:pt idx="336">
                  <c:v>338.24</c:v>
                </c:pt>
                <c:pt idx="337">
                  <c:v>334.39</c:v>
                </c:pt>
                <c:pt idx="338">
                  <c:v>336.61</c:v>
                </c:pt>
                <c:pt idx="339">
                  <c:v>339.5</c:v>
                </c:pt>
                <c:pt idx="340">
                  <c:v>373.77</c:v>
                </c:pt>
                <c:pt idx="341">
                  <c:v>384.74</c:v>
                </c:pt>
                <c:pt idx="342">
                  <c:v>375.18</c:v>
                </c:pt>
                <c:pt idx="343">
                  <c:v>396.71</c:v>
                </c:pt>
                <c:pt idx="344">
                  <c:v>401.25</c:v>
                </c:pt>
                <c:pt idx="345">
                  <c:v>400.95</c:v>
                </c:pt>
                <c:pt idx="346">
                  <c:v>408.77</c:v>
                </c:pt>
                <c:pt idx="347">
                  <c:v>404.48999999999984</c:v>
                </c:pt>
                <c:pt idx="348">
                  <c:v>392.18</c:v>
                </c:pt>
                <c:pt idx="349">
                  <c:v>388.67</c:v>
                </c:pt>
                <c:pt idx="350">
                  <c:v>390</c:v>
                </c:pt>
                <c:pt idx="351">
                  <c:v>385.58499999999981</c:v>
                </c:pt>
                <c:pt idx="352">
                  <c:v>372.91499999999985</c:v>
                </c:pt>
                <c:pt idx="353">
                  <c:v>365</c:v>
                </c:pt>
                <c:pt idx="354">
                  <c:v>364.21999999999986</c:v>
                </c:pt>
                <c:pt idx="355">
                  <c:v>373.96999999999986</c:v>
                </c:pt>
                <c:pt idx="356">
                  <c:v>379.05500000000001</c:v>
                </c:pt>
                <c:pt idx="357">
                  <c:v>373.505</c:v>
                </c:pt>
                <c:pt idx="358">
                  <c:v>375.22499999999985</c:v>
                </c:pt>
                <c:pt idx="359">
                  <c:v>373.78500000000003</c:v>
                </c:pt>
                <c:pt idx="360">
                  <c:v>362.84000000000015</c:v>
                </c:pt>
                <c:pt idx="361">
                  <c:v>363.81</c:v>
                </c:pt>
                <c:pt idx="362">
                  <c:v>365.13</c:v>
                </c:pt>
                <c:pt idx="363">
                  <c:v>370.34500000000008</c:v>
                </c:pt>
                <c:pt idx="364">
                  <c:v>370.4</c:v>
                </c:pt>
                <c:pt idx="365">
                  <c:v>370.99499999999983</c:v>
                </c:pt>
                <c:pt idx="366">
                  <c:v>368.94</c:v>
                </c:pt>
                <c:pt idx="367">
                  <c:v>368.57499999999999</c:v>
                </c:pt>
                <c:pt idx="368">
                  <c:v>365.71</c:v>
                </c:pt>
                <c:pt idx="369">
                  <c:v>365</c:v>
                </c:pt>
                <c:pt idx="370">
                  <c:v>362.28500000000003</c:v>
                </c:pt>
                <c:pt idx="371">
                  <c:v>357</c:v>
                </c:pt>
                <c:pt idx="372">
                  <c:v>350</c:v>
                </c:pt>
                <c:pt idx="373">
                  <c:v>343.46999999999986</c:v>
                </c:pt>
                <c:pt idx="374">
                  <c:v>335.77</c:v>
                </c:pt>
                <c:pt idx="375">
                  <c:v>341.16500000000002</c:v>
                </c:pt>
                <c:pt idx="376">
                  <c:v>340.95499999999993</c:v>
                </c:pt>
                <c:pt idx="377">
                  <c:v>340</c:v>
                </c:pt>
                <c:pt idx="378">
                  <c:v>343.96999999999986</c:v>
                </c:pt>
                <c:pt idx="379">
                  <c:v>338.52</c:v>
                </c:pt>
                <c:pt idx="380">
                  <c:v>337.875</c:v>
                </c:pt>
                <c:pt idx="381">
                  <c:v>329.07</c:v>
                </c:pt>
                <c:pt idx="382">
                  <c:v>330.16</c:v>
                </c:pt>
                <c:pt idx="383">
                  <c:v>330.35500000000002</c:v>
                </c:pt>
                <c:pt idx="384">
                  <c:v>330.745</c:v>
                </c:pt>
                <c:pt idx="385">
                  <c:v>330.46</c:v>
                </c:pt>
                <c:pt idx="386">
                  <c:v>330</c:v>
                </c:pt>
                <c:pt idx="387">
                  <c:v>332.5</c:v>
                </c:pt>
                <c:pt idx="388">
                  <c:v>330.94</c:v>
                </c:pt>
                <c:pt idx="389">
                  <c:v>324.32499999999999</c:v>
                </c:pt>
                <c:pt idx="390">
                  <c:v>324.83</c:v>
                </c:pt>
                <c:pt idx="391">
                  <c:v>322</c:v>
                </c:pt>
                <c:pt idx="392">
                  <c:v>311.47000000000003</c:v>
                </c:pt>
                <c:pt idx="393">
                  <c:v>306.36</c:v>
                </c:pt>
                <c:pt idx="394">
                  <c:v>288.77499999999981</c:v>
                </c:pt>
                <c:pt idx="395">
                  <c:v>281.39</c:v>
                </c:pt>
                <c:pt idx="396">
                  <c:v>282.25</c:v>
                </c:pt>
                <c:pt idx="397">
                  <c:v>285</c:v>
                </c:pt>
                <c:pt idx="398">
                  <c:v>290</c:v>
                </c:pt>
                <c:pt idx="399">
                  <c:v>287.41999999999985</c:v>
                </c:pt>
                <c:pt idx="400">
                  <c:v>294.56</c:v>
                </c:pt>
                <c:pt idx="401">
                  <c:v>294.72000000000003</c:v>
                </c:pt>
                <c:pt idx="402">
                  <c:v>303.19</c:v>
                </c:pt>
                <c:pt idx="403">
                  <c:v>300.55500000000001</c:v>
                </c:pt>
                <c:pt idx="404">
                  <c:v>297.54000000000002</c:v>
                </c:pt>
                <c:pt idx="405">
                  <c:v>295.47999999999985</c:v>
                </c:pt>
                <c:pt idx="406">
                  <c:v>296.25</c:v>
                </c:pt>
                <c:pt idx="407">
                  <c:v>296.0299999999998</c:v>
                </c:pt>
                <c:pt idx="408">
                  <c:v>293.18</c:v>
                </c:pt>
                <c:pt idx="409">
                  <c:v>292.5</c:v>
                </c:pt>
                <c:pt idx="410">
                  <c:v>290</c:v>
                </c:pt>
                <c:pt idx="411">
                  <c:v>288.44499999999999</c:v>
                </c:pt>
                <c:pt idx="412">
                  <c:v>287.5</c:v>
                </c:pt>
                <c:pt idx="413">
                  <c:v>289.41499999999985</c:v>
                </c:pt>
                <c:pt idx="414">
                  <c:v>292.60000000000002</c:v>
                </c:pt>
                <c:pt idx="415">
                  <c:v>296.3399999999998</c:v>
                </c:pt>
                <c:pt idx="416">
                  <c:v>296.42999999999984</c:v>
                </c:pt>
                <c:pt idx="417">
                  <c:v>295.16500000000002</c:v>
                </c:pt>
                <c:pt idx="418">
                  <c:v>294.38</c:v>
                </c:pt>
                <c:pt idx="419">
                  <c:v>295.36500000000001</c:v>
                </c:pt>
                <c:pt idx="420">
                  <c:v>300.89</c:v>
                </c:pt>
                <c:pt idx="421">
                  <c:v>307.05</c:v>
                </c:pt>
                <c:pt idx="422">
                  <c:v>312.44</c:v>
                </c:pt>
                <c:pt idx="423">
                  <c:v>311.14499999999998</c:v>
                </c:pt>
                <c:pt idx="424">
                  <c:v>307.87</c:v>
                </c:pt>
                <c:pt idx="425">
                  <c:v>304.10500000000002</c:v>
                </c:pt>
                <c:pt idx="426">
                  <c:v>300.67500000000001</c:v>
                </c:pt>
                <c:pt idx="427">
                  <c:v>306.34500000000008</c:v>
                </c:pt>
                <c:pt idx="428">
                  <c:v>308</c:v>
                </c:pt>
                <c:pt idx="429">
                  <c:v>314.68</c:v>
                </c:pt>
                <c:pt idx="430">
                  <c:v>312</c:v>
                </c:pt>
                <c:pt idx="431">
                  <c:v>315.375</c:v>
                </c:pt>
                <c:pt idx="432">
                  <c:v>315.77</c:v>
                </c:pt>
                <c:pt idx="433">
                  <c:v>310</c:v>
                </c:pt>
                <c:pt idx="434">
                  <c:v>310.66500000000002</c:v>
                </c:pt>
                <c:pt idx="435">
                  <c:v>314.61500000000001</c:v>
                </c:pt>
                <c:pt idx="436">
                  <c:v>321.66500000000002</c:v>
                </c:pt>
                <c:pt idx="437">
                  <c:v>321.16000000000008</c:v>
                </c:pt>
                <c:pt idx="438">
                  <c:v>321.66500000000002</c:v>
                </c:pt>
                <c:pt idx="439">
                  <c:v>322.55</c:v>
                </c:pt>
                <c:pt idx="440">
                  <c:v>330.28999999999985</c:v>
                </c:pt>
                <c:pt idx="441">
                  <c:v>322.7</c:v>
                </c:pt>
                <c:pt idx="442">
                  <c:v>324.18</c:v>
                </c:pt>
                <c:pt idx="443">
                  <c:v>321.83499999999981</c:v>
                </c:pt>
                <c:pt idx="444">
                  <c:v>326.70999999999981</c:v>
                </c:pt>
                <c:pt idx="445">
                  <c:v>330.17</c:v>
                </c:pt>
                <c:pt idx="446">
                  <c:v>323.375</c:v>
                </c:pt>
                <c:pt idx="447">
                  <c:v>340</c:v>
                </c:pt>
                <c:pt idx="448">
                  <c:v>340.51</c:v>
                </c:pt>
                <c:pt idx="449">
                  <c:v>350.36</c:v>
                </c:pt>
                <c:pt idx="450">
                  <c:v>352.7</c:v>
                </c:pt>
                <c:pt idx="451">
                  <c:v>350</c:v>
                </c:pt>
                <c:pt idx="452">
                  <c:v>350</c:v>
                </c:pt>
                <c:pt idx="453">
                  <c:v>343.96999999999986</c:v>
                </c:pt>
                <c:pt idx="454">
                  <c:v>335</c:v>
                </c:pt>
                <c:pt idx="455">
                  <c:v>324.04500000000002</c:v>
                </c:pt>
                <c:pt idx="456">
                  <c:v>319.5899999999998</c:v>
                </c:pt>
                <c:pt idx="457">
                  <c:v>320</c:v>
                </c:pt>
                <c:pt idx="458">
                  <c:v>318.68</c:v>
                </c:pt>
                <c:pt idx="459">
                  <c:v>321.20999999999981</c:v>
                </c:pt>
                <c:pt idx="460">
                  <c:v>320.5</c:v>
                </c:pt>
                <c:pt idx="461">
                  <c:v>322.745</c:v>
                </c:pt>
                <c:pt idx="462">
                  <c:v>334.15000000000015</c:v>
                </c:pt>
                <c:pt idx="463">
                  <c:v>341.64000000000016</c:v>
                </c:pt>
                <c:pt idx="464">
                  <c:v>332.87</c:v>
                </c:pt>
                <c:pt idx="465">
                  <c:v>334.94</c:v>
                </c:pt>
                <c:pt idx="466">
                  <c:v>333.94</c:v>
                </c:pt>
                <c:pt idx="467">
                  <c:v>344.67</c:v>
                </c:pt>
                <c:pt idx="468">
                  <c:v>338.98999999999984</c:v>
                </c:pt>
                <c:pt idx="469">
                  <c:v>336.79499999999985</c:v>
                </c:pt>
                <c:pt idx="470">
                  <c:v>329.35</c:v>
                </c:pt>
                <c:pt idx="471">
                  <c:v>330</c:v>
                </c:pt>
                <c:pt idx="472">
                  <c:v>335.83</c:v>
                </c:pt>
                <c:pt idx="473">
                  <c:v>337.02499999999981</c:v>
                </c:pt>
                <c:pt idx="474">
                  <c:v>334.03500000000003</c:v>
                </c:pt>
                <c:pt idx="475">
                  <c:v>336.08</c:v>
                </c:pt>
                <c:pt idx="476">
                  <c:v>335.5</c:v>
                </c:pt>
                <c:pt idx="477">
                  <c:v>328.19</c:v>
                </c:pt>
                <c:pt idx="478">
                  <c:v>334.99499999999983</c:v>
                </c:pt>
                <c:pt idx="479">
                  <c:v>338.51</c:v>
                </c:pt>
                <c:pt idx="480">
                  <c:v>344.90999999999985</c:v>
                </c:pt>
                <c:pt idx="481">
                  <c:v>356.1</c:v>
                </c:pt>
                <c:pt idx="482">
                  <c:v>379.58499999999981</c:v>
                </c:pt>
                <c:pt idx="483">
                  <c:v>382.41999999999985</c:v>
                </c:pt>
                <c:pt idx="484">
                  <c:v>394.16500000000002</c:v>
                </c:pt>
                <c:pt idx="485">
                  <c:v>397.44</c:v>
                </c:pt>
                <c:pt idx="486">
                  <c:v>403.09</c:v>
                </c:pt>
                <c:pt idx="487">
                  <c:v>383.35500000000002</c:v>
                </c:pt>
                <c:pt idx="488">
                  <c:v>387.5</c:v>
                </c:pt>
                <c:pt idx="489">
                  <c:v>372.03</c:v>
                </c:pt>
                <c:pt idx="490">
                  <c:v>385.66</c:v>
                </c:pt>
                <c:pt idx="491">
                  <c:v>383.90999999999985</c:v>
                </c:pt>
                <c:pt idx="492">
                  <c:v>389.92499999999984</c:v>
                </c:pt>
                <c:pt idx="493">
                  <c:v>396.72999999999985</c:v>
                </c:pt>
                <c:pt idx="494">
                  <c:v>402.54</c:v>
                </c:pt>
                <c:pt idx="495">
                  <c:v>390.57499999999999</c:v>
                </c:pt>
                <c:pt idx="496">
                  <c:v>398.30500000000001</c:v>
                </c:pt>
                <c:pt idx="497">
                  <c:v>385.97999999999985</c:v>
                </c:pt>
                <c:pt idx="498">
                  <c:v>389.125</c:v>
                </c:pt>
                <c:pt idx="499">
                  <c:v>374.16500000000002</c:v>
                </c:pt>
                <c:pt idx="500">
                  <c:v>380</c:v>
                </c:pt>
                <c:pt idx="501">
                  <c:v>393.74</c:v>
                </c:pt>
                <c:pt idx="502">
                  <c:v>398.28500000000003</c:v>
                </c:pt>
                <c:pt idx="503">
                  <c:v>400</c:v>
                </c:pt>
                <c:pt idx="504">
                  <c:v>392.54500000000002</c:v>
                </c:pt>
                <c:pt idx="505">
                  <c:v>391.18</c:v>
                </c:pt>
                <c:pt idx="506">
                  <c:v>395.57</c:v>
                </c:pt>
                <c:pt idx="507">
                  <c:v>404.16</c:v>
                </c:pt>
                <c:pt idx="508">
                  <c:v>403.22499999999985</c:v>
                </c:pt>
                <c:pt idx="509">
                  <c:v>405</c:v>
                </c:pt>
                <c:pt idx="510">
                  <c:v>401.66500000000002</c:v>
                </c:pt>
                <c:pt idx="511">
                  <c:v>396.59</c:v>
                </c:pt>
                <c:pt idx="512">
                  <c:v>403.3</c:v>
                </c:pt>
                <c:pt idx="513">
                  <c:v>412.58499999999981</c:v>
                </c:pt>
                <c:pt idx="514">
                  <c:v>437.5</c:v>
                </c:pt>
                <c:pt idx="515">
                  <c:v>452.49499999999983</c:v>
                </c:pt>
                <c:pt idx="516">
                  <c:v>478.39499999999981</c:v>
                </c:pt>
                <c:pt idx="517">
                  <c:v>483.82499999999999</c:v>
                </c:pt>
                <c:pt idx="518">
                  <c:v>450</c:v>
                </c:pt>
                <c:pt idx="519">
                  <c:v>475</c:v>
                </c:pt>
                <c:pt idx="520">
                  <c:v>483.32499999999999</c:v>
                </c:pt>
                <c:pt idx="521">
                  <c:v>496.21</c:v>
                </c:pt>
                <c:pt idx="522">
                  <c:v>503.82</c:v>
                </c:pt>
                <c:pt idx="523">
                  <c:v>529.01499999999999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'CDS and spreads'!$A$711:$A$1757</c:f>
              <c:numCache>
                <c:formatCode>[$-409]d\-mmm\-yy;@</c:formatCode>
                <c:ptCount val="1047"/>
                <c:pt idx="0">
                  <c:v>40087</c:v>
                </c:pt>
                <c:pt idx="1">
                  <c:v>40088</c:v>
                </c:pt>
                <c:pt idx="2">
                  <c:v>40091</c:v>
                </c:pt>
                <c:pt idx="3">
                  <c:v>40092</c:v>
                </c:pt>
                <c:pt idx="4">
                  <c:v>40093</c:v>
                </c:pt>
                <c:pt idx="5">
                  <c:v>40094</c:v>
                </c:pt>
                <c:pt idx="6">
                  <c:v>40095</c:v>
                </c:pt>
                <c:pt idx="7">
                  <c:v>40098</c:v>
                </c:pt>
                <c:pt idx="8">
                  <c:v>40099</c:v>
                </c:pt>
                <c:pt idx="9">
                  <c:v>40100</c:v>
                </c:pt>
                <c:pt idx="10">
                  <c:v>40101</c:v>
                </c:pt>
                <c:pt idx="11">
                  <c:v>40102</c:v>
                </c:pt>
                <c:pt idx="12">
                  <c:v>40105</c:v>
                </c:pt>
                <c:pt idx="13">
                  <c:v>40106</c:v>
                </c:pt>
                <c:pt idx="14">
                  <c:v>40107</c:v>
                </c:pt>
                <c:pt idx="15">
                  <c:v>40108</c:v>
                </c:pt>
                <c:pt idx="16">
                  <c:v>40109</c:v>
                </c:pt>
                <c:pt idx="17">
                  <c:v>40112</c:v>
                </c:pt>
                <c:pt idx="18">
                  <c:v>40113</c:v>
                </c:pt>
                <c:pt idx="19">
                  <c:v>40114</c:v>
                </c:pt>
                <c:pt idx="20">
                  <c:v>40115</c:v>
                </c:pt>
                <c:pt idx="21">
                  <c:v>40116</c:v>
                </c:pt>
                <c:pt idx="22">
                  <c:v>40119</c:v>
                </c:pt>
                <c:pt idx="23">
                  <c:v>40120</c:v>
                </c:pt>
                <c:pt idx="24">
                  <c:v>40121</c:v>
                </c:pt>
                <c:pt idx="25">
                  <c:v>40122</c:v>
                </c:pt>
                <c:pt idx="26">
                  <c:v>40123</c:v>
                </c:pt>
                <c:pt idx="27">
                  <c:v>40126</c:v>
                </c:pt>
                <c:pt idx="28">
                  <c:v>40127</c:v>
                </c:pt>
                <c:pt idx="29">
                  <c:v>40128</c:v>
                </c:pt>
                <c:pt idx="30">
                  <c:v>40129</c:v>
                </c:pt>
                <c:pt idx="31">
                  <c:v>40130</c:v>
                </c:pt>
                <c:pt idx="32">
                  <c:v>40133</c:v>
                </c:pt>
                <c:pt idx="33">
                  <c:v>40134</c:v>
                </c:pt>
                <c:pt idx="34">
                  <c:v>40135</c:v>
                </c:pt>
                <c:pt idx="35">
                  <c:v>40136</c:v>
                </c:pt>
                <c:pt idx="36">
                  <c:v>40137</c:v>
                </c:pt>
                <c:pt idx="37">
                  <c:v>40140</c:v>
                </c:pt>
                <c:pt idx="38">
                  <c:v>40141</c:v>
                </c:pt>
                <c:pt idx="39">
                  <c:v>40142</c:v>
                </c:pt>
                <c:pt idx="40">
                  <c:v>40143</c:v>
                </c:pt>
                <c:pt idx="41">
                  <c:v>40144</c:v>
                </c:pt>
                <c:pt idx="42">
                  <c:v>40147</c:v>
                </c:pt>
                <c:pt idx="43">
                  <c:v>40148</c:v>
                </c:pt>
                <c:pt idx="44">
                  <c:v>40149</c:v>
                </c:pt>
                <c:pt idx="45">
                  <c:v>40150</c:v>
                </c:pt>
                <c:pt idx="46">
                  <c:v>40151</c:v>
                </c:pt>
                <c:pt idx="47">
                  <c:v>40154</c:v>
                </c:pt>
                <c:pt idx="48">
                  <c:v>40155</c:v>
                </c:pt>
                <c:pt idx="49">
                  <c:v>40156</c:v>
                </c:pt>
                <c:pt idx="50">
                  <c:v>40157</c:v>
                </c:pt>
                <c:pt idx="51">
                  <c:v>40158</c:v>
                </c:pt>
                <c:pt idx="52">
                  <c:v>40161</c:v>
                </c:pt>
                <c:pt idx="53">
                  <c:v>40162</c:v>
                </c:pt>
                <c:pt idx="54">
                  <c:v>40163</c:v>
                </c:pt>
                <c:pt idx="55">
                  <c:v>40164</c:v>
                </c:pt>
                <c:pt idx="56">
                  <c:v>40165</c:v>
                </c:pt>
                <c:pt idx="57">
                  <c:v>40168</c:v>
                </c:pt>
                <c:pt idx="58">
                  <c:v>40169</c:v>
                </c:pt>
                <c:pt idx="59">
                  <c:v>40170</c:v>
                </c:pt>
                <c:pt idx="60">
                  <c:v>40171</c:v>
                </c:pt>
                <c:pt idx="61">
                  <c:v>40172</c:v>
                </c:pt>
                <c:pt idx="62">
                  <c:v>40175</c:v>
                </c:pt>
                <c:pt idx="63">
                  <c:v>40176</c:v>
                </c:pt>
                <c:pt idx="64">
                  <c:v>40177</c:v>
                </c:pt>
                <c:pt idx="65">
                  <c:v>40178</c:v>
                </c:pt>
                <c:pt idx="67">
                  <c:v>40182</c:v>
                </c:pt>
                <c:pt idx="68">
                  <c:v>40183</c:v>
                </c:pt>
                <c:pt idx="69">
                  <c:v>40184</c:v>
                </c:pt>
                <c:pt idx="70">
                  <c:v>40185</c:v>
                </c:pt>
                <c:pt idx="71">
                  <c:v>40186</c:v>
                </c:pt>
                <c:pt idx="72">
                  <c:v>40189</c:v>
                </c:pt>
                <c:pt idx="73">
                  <c:v>40190</c:v>
                </c:pt>
                <c:pt idx="74">
                  <c:v>40191</c:v>
                </c:pt>
                <c:pt idx="75">
                  <c:v>40192</c:v>
                </c:pt>
                <c:pt idx="76">
                  <c:v>40193</c:v>
                </c:pt>
                <c:pt idx="77">
                  <c:v>40196</c:v>
                </c:pt>
                <c:pt idx="78">
                  <c:v>40197</c:v>
                </c:pt>
                <c:pt idx="79">
                  <c:v>40198</c:v>
                </c:pt>
                <c:pt idx="80">
                  <c:v>40199</c:v>
                </c:pt>
                <c:pt idx="81">
                  <c:v>40200</c:v>
                </c:pt>
                <c:pt idx="82">
                  <c:v>40203</c:v>
                </c:pt>
                <c:pt idx="83">
                  <c:v>40204</c:v>
                </c:pt>
                <c:pt idx="84">
                  <c:v>40205</c:v>
                </c:pt>
                <c:pt idx="85">
                  <c:v>40206</c:v>
                </c:pt>
                <c:pt idx="86">
                  <c:v>40207</c:v>
                </c:pt>
                <c:pt idx="87">
                  <c:v>40210</c:v>
                </c:pt>
                <c:pt idx="88">
                  <c:v>40211</c:v>
                </c:pt>
                <c:pt idx="89">
                  <c:v>40212</c:v>
                </c:pt>
                <c:pt idx="90">
                  <c:v>40213</c:v>
                </c:pt>
                <c:pt idx="91">
                  <c:v>40214</c:v>
                </c:pt>
                <c:pt idx="92">
                  <c:v>40217</c:v>
                </c:pt>
                <c:pt idx="93">
                  <c:v>40218</c:v>
                </c:pt>
                <c:pt idx="94">
                  <c:v>40219</c:v>
                </c:pt>
                <c:pt idx="95">
                  <c:v>40220</c:v>
                </c:pt>
                <c:pt idx="96">
                  <c:v>40221</c:v>
                </c:pt>
                <c:pt idx="97">
                  <c:v>40224</c:v>
                </c:pt>
                <c:pt idx="98">
                  <c:v>40225</c:v>
                </c:pt>
                <c:pt idx="99">
                  <c:v>40226</c:v>
                </c:pt>
                <c:pt idx="100">
                  <c:v>40227</c:v>
                </c:pt>
                <c:pt idx="101">
                  <c:v>40228</c:v>
                </c:pt>
                <c:pt idx="102">
                  <c:v>40231</c:v>
                </c:pt>
                <c:pt idx="103">
                  <c:v>40232</c:v>
                </c:pt>
                <c:pt idx="104">
                  <c:v>40233</c:v>
                </c:pt>
                <c:pt idx="105">
                  <c:v>40234</c:v>
                </c:pt>
                <c:pt idx="106">
                  <c:v>40235</c:v>
                </c:pt>
                <c:pt idx="107">
                  <c:v>40238</c:v>
                </c:pt>
                <c:pt idx="108">
                  <c:v>40239</c:v>
                </c:pt>
                <c:pt idx="109">
                  <c:v>40240</c:v>
                </c:pt>
                <c:pt idx="110">
                  <c:v>40241</c:v>
                </c:pt>
                <c:pt idx="111">
                  <c:v>40242</c:v>
                </c:pt>
                <c:pt idx="112">
                  <c:v>40245</c:v>
                </c:pt>
                <c:pt idx="113">
                  <c:v>40246</c:v>
                </c:pt>
                <c:pt idx="114">
                  <c:v>40247</c:v>
                </c:pt>
                <c:pt idx="115">
                  <c:v>40248</c:v>
                </c:pt>
                <c:pt idx="116">
                  <c:v>40249</c:v>
                </c:pt>
                <c:pt idx="117">
                  <c:v>40252</c:v>
                </c:pt>
                <c:pt idx="118">
                  <c:v>40253</c:v>
                </c:pt>
                <c:pt idx="119">
                  <c:v>40254</c:v>
                </c:pt>
                <c:pt idx="120">
                  <c:v>40255</c:v>
                </c:pt>
                <c:pt idx="121">
                  <c:v>40256</c:v>
                </c:pt>
                <c:pt idx="122">
                  <c:v>40259</c:v>
                </c:pt>
                <c:pt idx="123">
                  <c:v>40260</c:v>
                </c:pt>
                <c:pt idx="124">
                  <c:v>40261</c:v>
                </c:pt>
                <c:pt idx="125">
                  <c:v>40262</c:v>
                </c:pt>
                <c:pt idx="126">
                  <c:v>40263</c:v>
                </c:pt>
                <c:pt idx="127">
                  <c:v>40266</c:v>
                </c:pt>
                <c:pt idx="128">
                  <c:v>40267</c:v>
                </c:pt>
                <c:pt idx="129">
                  <c:v>40268</c:v>
                </c:pt>
                <c:pt idx="130">
                  <c:v>40269</c:v>
                </c:pt>
                <c:pt idx="131">
                  <c:v>40270</c:v>
                </c:pt>
                <c:pt idx="132">
                  <c:v>40273</c:v>
                </c:pt>
                <c:pt idx="133">
                  <c:v>40274</c:v>
                </c:pt>
                <c:pt idx="134">
                  <c:v>40275</c:v>
                </c:pt>
                <c:pt idx="135">
                  <c:v>40276</c:v>
                </c:pt>
                <c:pt idx="136">
                  <c:v>40277</c:v>
                </c:pt>
                <c:pt idx="137">
                  <c:v>40280</c:v>
                </c:pt>
                <c:pt idx="138">
                  <c:v>40281</c:v>
                </c:pt>
                <c:pt idx="139">
                  <c:v>40282</c:v>
                </c:pt>
                <c:pt idx="140">
                  <c:v>40283</c:v>
                </c:pt>
                <c:pt idx="141">
                  <c:v>40284</c:v>
                </c:pt>
                <c:pt idx="142">
                  <c:v>40287</c:v>
                </c:pt>
                <c:pt idx="143">
                  <c:v>40288</c:v>
                </c:pt>
                <c:pt idx="144">
                  <c:v>40289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40332</c:v>
                </c:pt>
                <c:pt idx="176">
                  <c:v>40333</c:v>
                </c:pt>
                <c:pt idx="177">
                  <c:v>40336</c:v>
                </c:pt>
                <c:pt idx="178">
                  <c:v>40337</c:v>
                </c:pt>
                <c:pt idx="179">
                  <c:v>40338</c:v>
                </c:pt>
                <c:pt idx="180">
                  <c:v>40339</c:v>
                </c:pt>
                <c:pt idx="181">
                  <c:v>40340</c:v>
                </c:pt>
                <c:pt idx="182">
                  <c:v>40343</c:v>
                </c:pt>
                <c:pt idx="183">
                  <c:v>40344</c:v>
                </c:pt>
                <c:pt idx="184">
                  <c:v>40345</c:v>
                </c:pt>
                <c:pt idx="185">
                  <c:v>40346</c:v>
                </c:pt>
                <c:pt idx="186">
                  <c:v>40347</c:v>
                </c:pt>
                <c:pt idx="187">
                  <c:v>40350</c:v>
                </c:pt>
                <c:pt idx="188">
                  <c:v>40351</c:v>
                </c:pt>
                <c:pt idx="189">
                  <c:v>40352</c:v>
                </c:pt>
                <c:pt idx="190">
                  <c:v>40353</c:v>
                </c:pt>
                <c:pt idx="191">
                  <c:v>40354</c:v>
                </c:pt>
                <c:pt idx="192">
                  <c:v>40357</c:v>
                </c:pt>
                <c:pt idx="193">
                  <c:v>40358</c:v>
                </c:pt>
                <c:pt idx="194">
                  <c:v>40359</c:v>
                </c:pt>
                <c:pt idx="195">
                  <c:v>40360</c:v>
                </c:pt>
                <c:pt idx="196">
                  <c:v>40361</c:v>
                </c:pt>
                <c:pt idx="197">
                  <c:v>40364</c:v>
                </c:pt>
                <c:pt idx="198">
                  <c:v>40365</c:v>
                </c:pt>
                <c:pt idx="199">
                  <c:v>40366</c:v>
                </c:pt>
                <c:pt idx="200">
                  <c:v>40367</c:v>
                </c:pt>
                <c:pt idx="201">
                  <c:v>40368</c:v>
                </c:pt>
                <c:pt idx="202">
                  <c:v>40371</c:v>
                </c:pt>
                <c:pt idx="203">
                  <c:v>40372</c:v>
                </c:pt>
                <c:pt idx="204">
                  <c:v>40373</c:v>
                </c:pt>
                <c:pt idx="205">
                  <c:v>40374</c:v>
                </c:pt>
                <c:pt idx="206">
                  <c:v>40375</c:v>
                </c:pt>
                <c:pt idx="207">
                  <c:v>40378</c:v>
                </c:pt>
                <c:pt idx="208">
                  <c:v>40379</c:v>
                </c:pt>
                <c:pt idx="209">
                  <c:v>40380</c:v>
                </c:pt>
                <c:pt idx="210">
                  <c:v>40381</c:v>
                </c:pt>
                <c:pt idx="211">
                  <c:v>40382</c:v>
                </c:pt>
                <c:pt idx="212">
                  <c:v>40385</c:v>
                </c:pt>
                <c:pt idx="213">
                  <c:v>40386</c:v>
                </c:pt>
                <c:pt idx="214">
                  <c:v>40387</c:v>
                </c:pt>
                <c:pt idx="215">
                  <c:v>40388</c:v>
                </c:pt>
                <c:pt idx="216">
                  <c:v>40389</c:v>
                </c:pt>
                <c:pt idx="217">
                  <c:v>40392</c:v>
                </c:pt>
                <c:pt idx="218">
                  <c:v>40393</c:v>
                </c:pt>
                <c:pt idx="219">
                  <c:v>40394</c:v>
                </c:pt>
                <c:pt idx="220">
                  <c:v>40395</c:v>
                </c:pt>
                <c:pt idx="221">
                  <c:v>40396</c:v>
                </c:pt>
                <c:pt idx="222">
                  <c:v>40399</c:v>
                </c:pt>
                <c:pt idx="223">
                  <c:v>40400</c:v>
                </c:pt>
                <c:pt idx="224">
                  <c:v>40401</c:v>
                </c:pt>
                <c:pt idx="225">
                  <c:v>40402</c:v>
                </c:pt>
                <c:pt idx="226">
                  <c:v>40403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40413</c:v>
                </c:pt>
                <c:pt idx="233">
                  <c:v>40414</c:v>
                </c:pt>
                <c:pt idx="234">
                  <c:v>40415</c:v>
                </c:pt>
                <c:pt idx="235">
                  <c:v>40416</c:v>
                </c:pt>
                <c:pt idx="236">
                  <c:v>40417</c:v>
                </c:pt>
                <c:pt idx="237">
                  <c:v>40420</c:v>
                </c:pt>
                <c:pt idx="238">
                  <c:v>40421</c:v>
                </c:pt>
                <c:pt idx="239">
                  <c:v>40422</c:v>
                </c:pt>
                <c:pt idx="240">
                  <c:v>40423</c:v>
                </c:pt>
                <c:pt idx="241">
                  <c:v>40424</c:v>
                </c:pt>
                <c:pt idx="242">
                  <c:v>40427</c:v>
                </c:pt>
                <c:pt idx="243">
                  <c:v>40428</c:v>
                </c:pt>
                <c:pt idx="244">
                  <c:v>40429</c:v>
                </c:pt>
                <c:pt idx="245">
                  <c:v>40430</c:v>
                </c:pt>
                <c:pt idx="246">
                  <c:v>40431</c:v>
                </c:pt>
                <c:pt idx="247">
                  <c:v>40434</c:v>
                </c:pt>
                <c:pt idx="248">
                  <c:v>40435</c:v>
                </c:pt>
                <c:pt idx="249">
                  <c:v>40436</c:v>
                </c:pt>
                <c:pt idx="250">
                  <c:v>40437</c:v>
                </c:pt>
                <c:pt idx="251">
                  <c:v>40438</c:v>
                </c:pt>
                <c:pt idx="252">
                  <c:v>40441</c:v>
                </c:pt>
                <c:pt idx="253">
                  <c:v>40442</c:v>
                </c:pt>
                <c:pt idx="254">
                  <c:v>40443</c:v>
                </c:pt>
                <c:pt idx="255">
                  <c:v>40444</c:v>
                </c:pt>
                <c:pt idx="256">
                  <c:v>40445</c:v>
                </c:pt>
                <c:pt idx="257">
                  <c:v>40448</c:v>
                </c:pt>
                <c:pt idx="258">
                  <c:v>40449</c:v>
                </c:pt>
                <c:pt idx="259">
                  <c:v>40450</c:v>
                </c:pt>
                <c:pt idx="260">
                  <c:v>40451</c:v>
                </c:pt>
                <c:pt idx="261">
                  <c:v>40452</c:v>
                </c:pt>
                <c:pt idx="262">
                  <c:v>40455</c:v>
                </c:pt>
                <c:pt idx="263">
                  <c:v>40456</c:v>
                </c:pt>
                <c:pt idx="264">
                  <c:v>40457</c:v>
                </c:pt>
                <c:pt idx="265">
                  <c:v>40458</c:v>
                </c:pt>
                <c:pt idx="266">
                  <c:v>40459</c:v>
                </c:pt>
                <c:pt idx="267">
                  <c:v>40462</c:v>
                </c:pt>
                <c:pt idx="268">
                  <c:v>40463</c:v>
                </c:pt>
                <c:pt idx="269">
                  <c:v>40464</c:v>
                </c:pt>
                <c:pt idx="270">
                  <c:v>40465</c:v>
                </c:pt>
                <c:pt idx="271">
                  <c:v>40466</c:v>
                </c:pt>
                <c:pt idx="272">
                  <c:v>40469</c:v>
                </c:pt>
                <c:pt idx="273">
                  <c:v>40470</c:v>
                </c:pt>
                <c:pt idx="274">
                  <c:v>40471</c:v>
                </c:pt>
                <c:pt idx="275">
                  <c:v>40472</c:v>
                </c:pt>
                <c:pt idx="276">
                  <c:v>40473</c:v>
                </c:pt>
                <c:pt idx="277">
                  <c:v>40476</c:v>
                </c:pt>
                <c:pt idx="278">
                  <c:v>40477</c:v>
                </c:pt>
                <c:pt idx="279">
                  <c:v>40478</c:v>
                </c:pt>
                <c:pt idx="280">
                  <c:v>40479</c:v>
                </c:pt>
                <c:pt idx="281">
                  <c:v>40480</c:v>
                </c:pt>
                <c:pt idx="282">
                  <c:v>40483</c:v>
                </c:pt>
                <c:pt idx="283">
                  <c:v>40484</c:v>
                </c:pt>
                <c:pt idx="284">
                  <c:v>40485</c:v>
                </c:pt>
                <c:pt idx="285">
                  <c:v>40486</c:v>
                </c:pt>
                <c:pt idx="286">
                  <c:v>40487</c:v>
                </c:pt>
                <c:pt idx="287">
                  <c:v>40490</c:v>
                </c:pt>
                <c:pt idx="288">
                  <c:v>40491</c:v>
                </c:pt>
                <c:pt idx="289">
                  <c:v>40492</c:v>
                </c:pt>
                <c:pt idx="290">
                  <c:v>40493</c:v>
                </c:pt>
                <c:pt idx="291">
                  <c:v>40494</c:v>
                </c:pt>
                <c:pt idx="292">
                  <c:v>40497</c:v>
                </c:pt>
                <c:pt idx="293">
                  <c:v>40498</c:v>
                </c:pt>
                <c:pt idx="294">
                  <c:v>40499</c:v>
                </c:pt>
                <c:pt idx="295">
                  <c:v>40500</c:v>
                </c:pt>
                <c:pt idx="296">
                  <c:v>40501</c:v>
                </c:pt>
                <c:pt idx="297">
                  <c:v>40504</c:v>
                </c:pt>
                <c:pt idx="298">
                  <c:v>40505</c:v>
                </c:pt>
                <c:pt idx="299">
                  <c:v>40506</c:v>
                </c:pt>
                <c:pt idx="300">
                  <c:v>40507</c:v>
                </c:pt>
                <c:pt idx="301">
                  <c:v>40508</c:v>
                </c:pt>
                <c:pt idx="302">
                  <c:v>40511</c:v>
                </c:pt>
                <c:pt idx="303">
                  <c:v>40512</c:v>
                </c:pt>
                <c:pt idx="304">
                  <c:v>40513</c:v>
                </c:pt>
                <c:pt idx="305">
                  <c:v>40514</c:v>
                </c:pt>
                <c:pt idx="306">
                  <c:v>40515</c:v>
                </c:pt>
                <c:pt idx="307">
                  <c:v>40518</c:v>
                </c:pt>
                <c:pt idx="308">
                  <c:v>40519</c:v>
                </c:pt>
                <c:pt idx="309">
                  <c:v>40520</c:v>
                </c:pt>
                <c:pt idx="310">
                  <c:v>40521</c:v>
                </c:pt>
                <c:pt idx="311">
                  <c:v>40522</c:v>
                </c:pt>
                <c:pt idx="312">
                  <c:v>40525</c:v>
                </c:pt>
                <c:pt idx="313">
                  <c:v>40526</c:v>
                </c:pt>
                <c:pt idx="314">
                  <c:v>40527</c:v>
                </c:pt>
                <c:pt idx="315">
                  <c:v>40528</c:v>
                </c:pt>
                <c:pt idx="316">
                  <c:v>40529</c:v>
                </c:pt>
                <c:pt idx="317">
                  <c:v>40532</c:v>
                </c:pt>
                <c:pt idx="318">
                  <c:v>40533</c:v>
                </c:pt>
                <c:pt idx="319">
                  <c:v>40534</c:v>
                </c:pt>
                <c:pt idx="320">
                  <c:v>40535</c:v>
                </c:pt>
                <c:pt idx="321">
                  <c:v>40536</c:v>
                </c:pt>
                <c:pt idx="322">
                  <c:v>40539</c:v>
                </c:pt>
                <c:pt idx="323">
                  <c:v>40540</c:v>
                </c:pt>
                <c:pt idx="324">
                  <c:v>40541</c:v>
                </c:pt>
                <c:pt idx="325">
                  <c:v>40542</c:v>
                </c:pt>
                <c:pt idx="326">
                  <c:v>40543</c:v>
                </c:pt>
                <c:pt idx="327">
                  <c:v>40546</c:v>
                </c:pt>
                <c:pt idx="328">
                  <c:v>40547</c:v>
                </c:pt>
                <c:pt idx="329">
                  <c:v>40548</c:v>
                </c:pt>
                <c:pt idx="330">
                  <c:v>40549</c:v>
                </c:pt>
                <c:pt idx="331">
                  <c:v>40550</c:v>
                </c:pt>
                <c:pt idx="332">
                  <c:v>40553</c:v>
                </c:pt>
                <c:pt idx="333">
                  <c:v>40554</c:v>
                </c:pt>
                <c:pt idx="334">
                  <c:v>40555</c:v>
                </c:pt>
                <c:pt idx="335">
                  <c:v>40556</c:v>
                </c:pt>
                <c:pt idx="336">
                  <c:v>40557</c:v>
                </c:pt>
                <c:pt idx="337">
                  <c:v>40560</c:v>
                </c:pt>
                <c:pt idx="338">
                  <c:v>40561</c:v>
                </c:pt>
                <c:pt idx="339">
                  <c:v>40562</c:v>
                </c:pt>
                <c:pt idx="340">
                  <c:v>40563</c:v>
                </c:pt>
                <c:pt idx="341">
                  <c:v>40564</c:v>
                </c:pt>
                <c:pt idx="342">
                  <c:v>40567</c:v>
                </c:pt>
                <c:pt idx="343">
                  <c:v>40568</c:v>
                </c:pt>
                <c:pt idx="344">
                  <c:v>40569</c:v>
                </c:pt>
                <c:pt idx="345">
                  <c:v>40570</c:v>
                </c:pt>
                <c:pt idx="346">
                  <c:v>40571</c:v>
                </c:pt>
                <c:pt idx="347">
                  <c:v>40574</c:v>
                </c:pt>
                <c:pt idx="348">
                  <c:v>40575</c:v>
                </c:pt>
                <c:pt idx="349">
                  <c:v>40576</c:v>
                </c:pt>
                <c:pt idx="350">
                  <c:v>40577</c:v>
                </c:pt>
                <c:pt idx="351">
                  <c:v>40578</c:v>
                </c:pt>
                <c:pt idx="352">
                  <c:v>40581</c:v>
                </c:pt>
                <c:pt idx="353">
                  <c:v>40582</c:v>
                </c:pt>
                <c:pt idx="354">
                  <c:v>40583</c:v>
                </c:pt>
                <c:pt idx="355">
                  <c:v>40584</c:v>
                </c:pt>
                <c:pt idx="356">
                  <c:v>40585</c:v>
                </c:pt>
                <c:pt idx="357">
                  <c:v>40588</c:v>
                </c:pt>
                <c:pt idx="358">
                  <c:v>40589</c:v>
                </c:pt>
                <c:pt idx="359">
                  <c:v>40590</c:v>
                </c:pt>
                <c:pt idx="360">
                  <c:v>40591</c:v>
                </c:pt>
                <c:pt idx="361">
                  <c:v>40592</c:v>
                </c:pt>
                <c:pt idx="362">
                  <c:v>40595</c:v>
                </c:pt>
                <c:pt idx="363">
                  <c:v>40596</c:v>
                </c:pt>
                <c:pt idx="364">
                  <c:v>40597</c:v>
                </c:pt>
                <c:pt idx="365">
                  <c:v>40598</c:v>
                </c:pt>
                <c:pt idx="366">
                  <c:v>40599</c:v>
                </c:pt>
                <c:pt idx="367">
                  <c:v>40602</c:v>
                </c:pt>
                <c:pt idx="368">
                  <c:v>40603</c:v>
                </c:pt>
                <c:pt idx="369">
                  <c:v>40604</c:v>
                </c:pt>
                <c:pt idx="370">
                  <c:v>40605</c:v>
                </c:pt>
                <c:pt idx="371">
                  <c:v>40606</c:v>
                </c:pt>
                <c:pt idx="372">
                  <c:v>40609</c:v>
                </c:pt>
                <c:pt idx="373">
                  <c:v>40610</c:v>
                </c:pt>
                <c:pt idx="374">
                  <c:v>40611</c:v>
                </c:pt>
                <c:pt idx="375">
                  <c:v>40612</c:v>
                </c:pt>
                <c:pt idx="376">
                  <c:v>40613</c:v>
                </c:pt>
                <c:pt idx="377">
                  <c:v>40616</c:v>
                </c:pt>
                <c:pt idx="378">
                  <c:v>40617</c:v>
                </c:pt>
                <c:pt idx="379">
                  <c:v>40618</c:v>
                </c:pt>
                <c:pt idx="380">
                  <c:v>40619</c:v>
                </c:pt>
                <c:pt idx="381">
                  <c:v>40620</c:v>
                </c:pt>
                <c:pt idx="382">
                  <c:v>40623</c:v>
                </c:pt>
                <c:pt idx="383">
                  <c:v>40624</c:v>
                </c:pt>
                <c:pt idx="384">
                  <c:v>40625</c:v>
                </c:pt>
                <c:pt idx="385">
                  <c:v>40626</c:v>
                </c:pt>
                <c:pt idx="386">
                  <c:v>40627</c:v>
                </c:pt>
                <c:pt idx="387">
                  <c:v>40630</c:v>
                </c:pt>
                <c:pt idx="388">
                  <c:v>40631</c:v>
                </c:pt>
                <c:pt idx="389">
                  <c:v>40632</c:v>
                </c:pt>
                <c:pt idx="390">
                  <c:v>40633</c:v>
                </c:pt>
                <c:pt idx="391">
                  <c:v>40634</c:v>
                </c:pt>
                <c:pt idx="392">
                  <c:v>40637</c:v>
                </c:pt>
                <c:pt idx="393">
                  <c:v>40638</c:v>
                </c:pt>
                <c:pt idx="394">
                  <c:v>40639</c:v>
                </c:pt>
                <c:pt idx="395">
                  <c:v>40640</c:v>
                </c:pt>
                <c:pt idx="396">
                  <c:v>40641</c:v>
                </c:pt>
                <c:pt idx="397">
                  <c:v>40644</c:v>
                </c:pt>
                <c:pt idx="398">
                  <c:v>40645</c:v>
                </c:pt>
                <c:pt idx="399">
                  <c:v>40646</c:v>
                </c:pt>
                <c:pt idx="400">
                  <c:v>40647</c:v>
                </c:pt>
                <c:pt idx="401">
                  <c:v>40648</c:v>
                </c:pt>
                <c:pt idx="402">
                  <c:v>40651</c:v>
                </c:pt>
                <c:pt idx="403">
                  <c:v>40652</c:v>
                </c:pt>
                <c:pt idx="404">
                  <c:v>40653</c:v>
                </c:pt>
                <c:pt idx="405">
                  <c:v>40654</c:v>
                </c:pt>
                <c:pt idx="406">
                  <c:v>40655</c:v>
                </c:pt>
                <c:pt idx="407">
                  <c:v>40658</c:v>
                </c:pt>
                <c:pt idx="408">
                  <c:v>40659</c:v>
                </c:pt>
                <c:pt idx="409">
                  <c:v>40660</c:v>
                </c:pt>
                <c:pt idx="410">
                  <c:v>40661</c:v>
                </c:pt>
                <c:pt idx="411">
                  <c:v>40662</c:v>
                </c:pt>
                <c:pt idx="412">
                  <c:v>40665</c:v>
                </c:pt>
                <c:pt idx="413">
                  <c:v>40666</c:v>
                </c:pt>
                <c:pt idx="414">
                  <c:v>40667</c:v>
                </c:pt>
                <c:pt idx="415">
                  <c:v>40668</c:v>
                </c:pt>
                <c:pt idx="416">
                  <c:v>40669</c:v>
                </c:pt>
                <c:pt idx="417">
                  <c:v>40672</c:v>
                </c:pt>
                <c:pt idx="418">
                  <c:v>40673</c:v>
                </c:pt>
                <c:pt idx="419">
                  <c:v>40674</c:v>
                </c:pt>
                <c:pt idx="420">
                  <c:v>40675</c:v>
                </c:pt>
                <c:pt idx="421">
                  <c:v>40676</c:v>
                </c:pt>
                <c:pt idx="422">
                  <c:v>40679</c:v>
                </c:pt>
                <c:pt idx="423">
                  <c:v>40680</c:v>
                </c:pt>
                <c:pt idx="424">
                  <c:v>40681</c:v>
                </c:pt>
                <c:pt idx="425">
                  <c:v>40682</c:v>
                </c:pt>
                <c:pt idx="426">
                  <c:v>40683</c:v>
                </c:pt>
                <c:pt idx="427">
                  <c:v>40686</c:v>
                </c:pt>
                <c:pt idx="428">
                  <c:v>40687</c:v>
                </c:pt>
                <c:pt idx="429">
                  <c:v>40688</c:v>
                </c:pt>
                <c:pt idx="430">
                  <c:v>40689</c:v>
                </c:pt>
                <c:pt idx="431">
                  <c:v>40690</c:v>
                </c:pt>
                <c:pt idx="432">
                  <c:v>40693</c:v>
                </c:pt>
                <c:pt idx="433">
                  <c:v>40694</c:v>
                </c:pt>
                <c:pt idx="434">
                  <c:v>40695</c:v>
                </c:pt>
                <c:pt idx="435">
                  <c:v>40696</c:v>
                </c:pt>
                <c:pt idx="436">
                  <c:v>40697</c:v>
                </c:pt>
                <c:pt idx="437">
                  <c:v>40700</c:v>
                </c:pt>
                <c:pt idx="438">
                  <c:v>40701</c:v>
                </c:pt>
                <c:pt idx="439">
                  <c:v>40702</c:v>
                </c:pt>
                <c:pt idx="440">
                  <c:v>40703</c:v>
                </c:pt>
                <c:pt idx="441">
                  <c:v>40704</c:v>
                </c:pt>
                <c:pt idx="442">
                  <c:v>40707</c:v>
                </c:pt>
                <c:pt idx="443">
                  <c:v>40708</c:v>
                </c:pt>
                <c:pt idx="444">
                  <c:v>40709</c:v>
                </c:pt>
                <c:pt idx="445">
                  <c:v>40710</c:v>
                </c:pt>
                <c:pt idx="446">
                  <c:v>40711</c:v>
                </c:pt>
                <c:pt idx="447">
                  <c:v>40714</c:v>
                </c:pt>
                <c:pt idx="448">
                  <c:v>40715</c:v>
                </c:pt>
                <c:pt idx="449">
                  <c:v>40716</c:v>
                </c:pt>
                <c:pt idx="450">
                  <c:v>40717</c:v>
                </c:pt>
                <c:pt idx="451">
                  <c:v>40718</c:v>
                </c:pt>
                <c:pt idx="452">
                  <c:v>40721</c:v>
                </c:pt>
                <c:pt idx="453">
                  <c:v>40722</c:v>
                </c:pt>
                <c:pt idx="454">
                  <c:v>40723</c:v>
                </c:pt>
                <c:pt idx="455">
                  <c:v>40724</c:v>
                </c:pt>
                <c:pt idx="456">
                  <c:v>40725</c:v>
                </c:pt>
                <c:pt idx="457">
                  <c:v>40728</c:v>
                </c:pt>
                <c:pt idx="458">
                  <c:v>40729</c:v>
                </c:pt>
                <c:pt idx="459">
                  <c:v>40730</c:v>
                </c:pt>
                <c:pt idx="460">
                  <c:v>40731</c:v>
                </c:pt>
                <c:pt idx="461">
                  <c:v>40732</c:v>
                </c:pt>
                <c:pt idx="462">
                  <c:v>40735</c:v>
                </c:pt>
                <c:pt idx="463">
                  <c:v>40736</c:v>
                </c:pt>
                <c:pt idx="464">
                  <c:v>40737</c:v>
                </c:pt>
                <c:pt idx="465">
                  <c:v>40738</c:v>
                </c:pt>
                <c:pt idx="466">
                  <c:v>40739</c:v>
                </c:pt>
                <c:pt idx="467">
                  <c:v>40742</c:v>
                </c:pt>
                <c:pt idx="468">
                  <c:v>40743</c:v>
                </c:pt>
                <c:pt idx="469">
                  <c:v>40744</c:v>
                </c:pt>
                <c:pt idx="470">
                  <c:v>40745</c:v>
                </c:pt>
                <c:pt idx="471">
                  <c:v>40746</c:v>
                </c:pt>
                <c:pt idx="472">
                  <c:v>40749</c:v>
                </c:pt>
                <c:pt idx="473">
                  <c:v>40750</c:v>
                </c:pt>
                <c:pt idx="474">
                  <c:v>40751</c:v>
                </c:pt>
                <c:pt idx="475">
                  <c:v>40752</c:v>
                </c:pt>
                <c:pt idx="476">
                  <c:v>40753</c:v>
                </c:pt>
                <c:pt idx="477">
                  <c:v>40756</c:v>
                </c:pt>
                <c:pt idx="478">
                  <c:v>40757</c:v>
                </c:pt>
                <c:pt idx="479">
                  <c:v>40758</c:v>
                </c:pt>
                <c:pt idx="480">
                  <c:v>40759</c:v>
                </c:pt>
                <c:pt idx="481">
                  <c:v>40760</c:v>
                </c:pt>
                <c:pt idx="482">
                  <c:v>40763</c:v>
                </c:pt>
                <c:pt idx="483">
                  <c:v>40764</c:v>
                </c:pt>
                <c:pt idx="484">
                  <c:v>40765</c:v>
                </c:pt>
                <c:pt idx="485">
                  <c:v>40766</c:v>
                </c:pt>
                <c:pt idx="486">
                  <c:v>40767</c:v>
                </c:pt>
                <c:pt idx="487">
                  <c:v>40770</c:v>
                </c:pt>
                <c:pt idx="488">
                  <c:v>40771</c:v>
                </c:pt>
                <c:pt idx="489">
                  <c:v>40772</c:v>
                </c:pt>
                <c:pt idx="490">
                  <c:v>40773</c:v>
                </c:pt>
                <c:pt idx="491">
                  <c:v>40774</c:v>
                </c:pt>
                <c:pt idx="492">
                  <c:v>40777</c:v>
                </c:pt>
                <c:pt idx="493">
                  <c:v>40778</c:v>
                </c:pt>
                <c:pt idx="494">
                  <c:v>40779</c:v>
                </c:pt>
                <c:pt idx="495">
                  <c:v>40780</c:v>
                </c:pt>
                <c:pt idx="496">
                  <c:v>40781</c:v>
                </c:pt>
                <c:pt idx="497">
                  <c:v>40784</c:v>
                </c:pt>
                <c:pt idx="498">
                  <c:v>40785</c:v>
                </c:pt>
                <c:pt idx="499">
                  <c:v>40786</c:v>
                </c:pt>
                <c:pt idx="500">
                  <c:v>40787</c:v>
                </c:pt>
                <c:pt idx="501">
                  <c:v>40788</c:v>
                </c:pt>
                <c:pt idx="502">
                  <c:v>40791</c:v>
                </c:pt>
                <c:pt idx="503">
                  <c:v>40792</c:v>
                </c:pt>
                <c:pt idx="504">
                  <c:v>40793</c:v>
                </c:pt>
                <c:pt idx="505">
                  <c:v>40794</c:v>
                </c:pt>
                <c:pt idx="506">
                  <c:v>40795</c:v>
                </c:pt>
                <c:pt idx="508">
                  <c:v>40799</c:v>
                </c:pt>
                <c:pt idx="509">
                  <c:v>40800</c:v>
                </c:pt>
                <c:pt idx="510">
                  <c:v>40801</c:v>
                </c:pt>
                <c:pt idx="511">
                  <c:v>40802</c:v>
                </c:pt>
                <c:pt idx="512">
                  <c:v>40805</c:v>
                </c:pt>
                <c:pt idx="513">
                  <c:v>40806</c:v>
                </c:pt>
                <c:pt idx="514">
                  <c:v>40807</c:v>
                </c:pt>
                <c:pt idx="515">
                  <c:v>40808</c:v>
                </c:pt>
                <c:pt idx="516">
                  <c:v>40809</c:v>
                </c:pt>
                <c:pt idx="517">
                  <c:v>40812</c:v>
                </c:pt>
                <c:pt idx="518">
                  <c:v>40813</c:v>
                </c:pt>
                <c:pt idx="519">
                  <c:v>40814</c:v>
                </c:pt>
                <c:pt idx="520">
                  <c:v>40815</c:v>
                </c:pt>
                <c:pt idx="521">
                  <c:v>40816</c:v>
                </c:pt>
                <c:pt idx="522">
                  <c:v>40819</c:v>
                </c:pt>
                <c:pt idx="523">
                  <c:v>40820</c:v>
                </c:pt>
                <c:pt idx="524">
                  <c:v>40821</c:v>
                </c:pt>
                <c:pt idx="525">
                  <c:v>40822</c:v>
                </c:pt>
                <c:pt idx="526">
                  <c:v>40823</c:v>
                </c:pt>
                <c:pt idx="527">
                  <c:v>40826</c:v>
                </c:pt>
                <c:pt idx="528">
                  <c:v>40827</c:v>
                </c:pt>
                <c:pt idx="529">
                  <c:v>40828</c:v>
                </c:pt>
                <c:pt idx="530">
                  <c:v>40829</c:v>
                </c:pt>
                <c:pt idx="531">
                  <c:v>40830</c:v>
                </c:pt>
                <c:pt idx="532">
                  <c:v>40833</c:v>
                </c:pt>
                <c:pt idx="533">
                  <c:v>40834</c:v>
                </c:pt>
                <c:pt idx="534">
                  <c:v>40835</c:v>
                </c:pt>
                <c:pt idx="535">
                  <c:v>40836</c:v>
                </c:pt>
                <c:pt idx="536">
                  <c:v>40837</c:v>
                </c:pt>
                <c:pt idx="537">
                  <c:v>40840</c:v>
                </c:pt>
                <c:pt idx="538">
                  <c:v>40841</c:v>
                </c:pt>
                <c:pt idx="539">
                  <c:v>40842</c:v>
                </c:pt>
                <c:pt idx="540">
                  <c:v>40843</c:v>
                </c:pt>
                <c:pt idx="541">
                  <c:v>40844</c:v>
                </c:pt>
                <c:pt idx="542">
                  <c:v>40847</c:v>
                </c:pt>
                <c:pt idx="543">
                  <c:v>40848</c:v>
                </c:pt>
                <c:pt idx="544">
                  <c:v>40849</c:v>
                </c:pt>
                <c:pt idx="545">
                  <c:v>40850</c:v>
                </c:pt>
                <c:pt idx="546">
                  <c:v>40851</c:v>
                </c:pt>
                <c:pt idx="547">
                  <c:v>40854</c:v>
                </c:pt>
                <c:pt idx="548">
                  <c:v>40855</c:v>
                </c:pt>
                <c:pt idx="549">
                  <c:v>40856</c:v>
                </c:pt>
                <c:pt idx="550">
                  <c:v>40857</c:v>
                </c:pt>
                <c:pt idx="551">
                  <c:v>40858</c:v>
                </c:pt>
                <c:pt idx="552">
                  <c:v>40861</c:v>
                </c:pt>
                <c:pt idx="553">
                  <c:v>40862</c:v>
                </c:pt>
                <c:pt idx="554">
                  <c:v>40863</c:v>
                </c:pt>
                <c:pt idx="555">
                  <c:v>40864</c:v>
                </c:pt>
                <c:pt idx="556">
                  <c:v>40865</c:v>
                </c:pt>
                <c:pt idx="557">
                  <c:v>40868</c:v>
                </c:pt>
                <c:pt idx="558">
                  <c:v>40869</c:v>
                </c:pt>
                <c:pt idx="559">
                  <c:v>40870</c:v>
                </c:pt>
                <c:pt idx="560">
                  <c:v>40871</c:v>
                </c:pt>
                <c:pt idx="561">
                  <c:v>40872</c:v>
                </c:pt>
                <c:pt idx="562">
                  <c:v>40875</c:v>
                </c:pt>
                <c:pt idx="563">
                  <c:v>40876</c:v>
                </c:pt>
                <c:pt idx="564">
                  <c:v>40877</c:v>
                </c:pt>
                <c:pt idx="565">
                  <c:v>40878</c:v>
                </c:pt>
                <c:pt idx="566">
                  <c:v>40879</c:v>
                </c:pt>
                <c:pt idx="567">
                  <c:v>40882</c:v>
                </c:pt>
                <c:pt idx="568">
                  <c:v>40883</c:v>
                </c:pt>
                <c:pt idx="569">
                  <c:v>40884</c:v>
                </c:pt>
                <c:pt idx="570">
                  <c:v>40885</c:v>
                </c:pt>
                <c:pt idx="571">
                  <c:v>40886</c:v>
                </c:pt>
                <c:pt idx="572">
                  <c:v>40889</c:v>
                </c:pt>
                <c:pt idx="573">
                  <c:v>40890</c:v>
                </c:pt>
                <c:pt idx="574">
                  <c:v>40891</c:v>
                </c:pt>
                <c:pt idx="575">
                  <c:v>40892</c:v>
                </c:pt>
                <c:pt idx="576">
                  <c:v>40893</c:v>
                </c:pt>
                <c:pt idx="577">
                  <c:v>40896</c:v>
                </c:pt>
                <c:pt idx="578">
                  <c:v>40897</c:v>
                </c:pt>
                <c:pt idx="579">
                  <c:v>40898</c:v>
                </c:pt>
                <c:pt idx="580">
                  <c:v>40899</c:v>
                </c:pt>
                <c:pt idx="581">
                  <c:v>40900</c:v>
                </c:pt>
                <c:pt idx="582">
                  <c:v>40903</c:v>
                </c:pt>
                <c:pt idx="583">
                  <c:v>40904</c:v>
                </c:pt>
                <c:pt idx="584">
                  <c:v>40905</c:v>
                </c:pt>
                <c:pt idx="585">
                  <c:v>40906</c:v>
                </c:pt>
                <c:pt idx="586">
                  <c:v>40907</c:v>
                </c:pt>
                <c:pt idx="587">
                  <c:v>40910</c:v>
                </c:pt>
                <c:pt idx="588">
                  <c:v>40911</c:v>
                </c:pt>
                <c:pt idx="589">
                  <c:v>40912</c:v>
                </c:pt>
                <c:pt idx="590">
                  <c:v>40913</c:v>
                </c:pt>
                <c:pt idx="591">
                  <c:v>40914</c:v>
                </c:pt>
                <c:pt idx="592">
                  <c:v>40917</c:v>
                </c:pt>
                <c:pt idx="593">
                  <c:v>40918</c:v>
                </c:pt>
                <c:pt idx="594">
                  <c:v>40919</c:v>
                </c:pt>
                <c:pt idx="595">
                  <c:v>40920</c:v>
                </c:pt>
                <c:pt idx="596">
                  <c:v>40921</c:v>
                </c:pt>
                <c:pt idx="597">
                  <c:v>40924</c:v>
                </c:pt>
                <c:pt idx="598">
                  <c:v>40925</c:v>
                </c:pt>
                <c:pt idx="599">
                  <c:v>40926</c:v>
                </c:pt>
                <c:pt idx="600">
                  <c:v>40927</c:v>
                </c:pt>
                <c:pt idx="601">
                  <c:v>40928</c:v>
                </c:pt>
                <c:pt idx="602">
                  <c:v>40931</c:v>
                </c:pt>
                <c:pt idx="603">
                  <c:v>40932</c:v>
                </c:pt>
                <c:pt idx="604">
                  <c:v>40933</c:v>
                </c:pt>
                <c:pt idx="605">
                  <c:v>40934</c:v>
                </c:pt>
                <c:pt idx="606">
                  <c:v>40935</c:v>
                </c:pt>
                <c:pt idx="607">
                  <c:v>40938</c:v>
                </c:pt>
                <c:pt idx="608">
                  <c:v>40939</c:v>
                </c:pt>
                <c:pt idx="609">
                  <c:v>40940</c:v>
                </c:pt>
                <c:pt idx="610">
                  <c:v>40941</c:v>
                </c:pt>
                <c:pt idx="611">
                  <c:v>40942</c:v>
                </c:pt>
                <c:pt idx="612">
                  <c:v>40945</c:v>
                </c:pt>
                <c:pt idx="613">
                  <c:v>40946</c:v>
                </c:pt>
                <c:pt idx="614">
                  <c:v>40947</c:v>
                </c:pt>
                <c:pt idx="615">
                  <c:v>40948</c:v>
                </c:pt>
                <c:pt idx="616">
                  <c:v>40949</c:v>
                </c:pt>
                <c:pt idx="617">
                  <c:v>40952</c:v>
                </c:pt>
                <c:pt idx="618">
                  <c:v>40953</c:v>
                </c:pt>
                <c:pt idx="619">
                  <c:v>40954</c:v>
                </c:pt>
                <c:pt idx="620">
                  <c:v>40955</c:v>
                </c:pt>
                <c:pt idx="621">
                  <c:v>40956</c:v>
                </c:pt>
                <c:pt idx="622">
                  <c:v>40959</c:v>
                </c:pt>
                <c:pt idx="623">
                  <c:v>40960</c:v>
                </c:pt>
                <c:pt idx="624">
                  <c:v>40961</c:v>
                </c:pt>
                <c:pt idx="625">
                  <c:v>40962</c:v>
                </c:pt>
                <c:pt idx="626">
                  <c:v>40966</c:v>
                </c:pt>
                <c:pt idx="627">
                  <c:v>40967</c:v>
                </c:pt>
                <c:pt idx="628">
                  <c:v>40968</c:v>
                </c:pt>
                <c:pt idx="629">
                  <c:v>40969</c:v>
                </c:pt>
                <c:pt idx="630">
                  <c:v>40970</c:v>
                </c:pt>
                <c:pt idx="631">
                  <c:v>40973</c:v>
                </c:pt>
                <c:pt idx="632">
                  <c:v>40974</c:v>
                </c:pt>
                <c:pt idx="633">
                  <c:v>40975</c:v>
                </c:pt>
                <c:pt idx="634">
                  <c:v>40976</c:v>
                </c:pt>
                <c:pt idx="635">
                  <c:v>40977</c:v>
                </c:pt>
                <c:pt idx="636">
                  <c:v>40981</c:v>
                </c:pt>
                <c:pt idx="637">
                  <c:v>40982</c:v>
                </c:pt>
                <c:pt idx="638">
                  <c:v>40983</c:v>
                </c:pt>
                <c:pt idx="639">
                  <c:v>40984</c:v>
                </c:pt>
                <c:pt idx="640">
                  <c:v>40987</c:v>
                </c:pt>
                <c:pt idx="641">
                  <c:v>40988</c:v>
                </c:pt>
                <c:pt idx="642">
                  <c:v>40989</c:v>
                </c:pt>
                <c:pt idx="643">
                  <c:v>40990</c:v>
                </c:pt>
                <c:pt idx="644">
                  <c:v>40991</c:v>
                </c:pt>
                <c:pt idx="645">
                  <c:v>40994</c:v>
                </c:pt>
                <c:pt idx="646">
                  <c:v>40995</c:v>
                </c:pt>
                <c:pt idx="647">
                  <c:v>40996</c:v>
                </c:pt>
                <c:pt idx="648">
                  <c:v>40997</c:v>
                </c:pt>
                <c:pt idx="649">
                  <c:v>40998</c:v>
                </c:pt>
                <c:pt idx="650">
                  <c:v>41001</c:v>
                </c:pt>
                <c:pt idx="651">
                  <c:v>41002</c:v>
                </c:pt>
                <c:pt idx="652">
                  <c:v>41003</c:v>
                </c:pt>
                <c:pt idx="653">
                  <c:v>41008</c:v>
                </c:pt>
                <c:pt idx="654">
                  <c:v>41009</c:v>
                </c:pt>
                <c:pt idx="655">
                  <c:v>41010</c:v>
                </c:pt>
                <c:pt idx="656">
                  <c:v>41011</c:v>
                </c:pt>
                <c:pt idx="657">
                  <c:v>41012</c:v>
                </c:pt>
                <c:pt idx="658">
                  <c:v>41015</c:v>
                </c:pt>
                <c:pt idx="659">
                  <c:v>41016</c:v>
                </c:pt>
                <c:pt idx="660">
                  <c:v>41017</c:v>
                </c:pt>
                <c:pt idx="661">
                  <c:v>41019</c:v>
                </c:pt>
                <c:pt idx="662">
                  <c:v>41022</c:v>
                </c:pt>
                <c:pt idx="663">
                  <c:v>41023</c:v>
                </c:pt>
                <c:pt idx="664">
                  <c:v>41024</c:v>
                </c:pt>
                <c:pt idx="665">
                  <c:v>41025</c:v>
                </c:pt>
                <c:pt idx="666">
                  <c:v>41026</c:v>
                </c:pt>
                <c:pt idx="667">
                  <c:v>41029</c:v>
                </c:pt>
                <c:pt idx="668">
                  <c:v>41030</c:v>
                </c:pt>
                <c:pt idx="669">
                  <c:v>41031</c:v>
                </c:pt>
                <c:pt idx="670">
                  <c:v>41032</c:v>
                </c:pt>
                <c:pt idx="671">
                  <c:v>41033</c:v>
                </c:pt>
                <c:pt idx="672">
                  <c:v>41036</c:v>
                </c:pt>
                <c:pt idx="673">
                  <c:v>41037</c:v>
                </c:pt>
                <c:pt idx="674">
                  <c:v>41038</c:v>
                </c:pt>
                <c:pt idx="675">
                  <c:v>41040</c:v>
                </c:pt>
                <c:pt idx="676">
                  <c:v>41043</c:v>
                </c:pt>
                <c:pt idx="677">
                  <c:v>41044</c:v>
                </c:pt>
                <c:pt idx="678">
                  <c:v>41045</c:v>
                </c:pt>
                <c:pt idx="679">
                  <c:v>41047</c:v>
                </c:pt>
                <c:pt idx="680">
                  <c:v>41050</c:v>
                </c:pt>
                <c:pt idx="681">
                  <c:v>41051</c:v>
                </c:pt>
                <c:pt idx="682">
                  <c:v>41052</c:v>
                </c:pt>
                <c:pt idx="683">
                  <c:v>41053</c:v>
                </c:pt>
                <c:pt idx="684">
                  <c:v>41054</c:v>
                </c:pt>
                <c:pt idx="685">
                  <c:v>41057</c:v>
                </c:pt>
                <c:pt idx="686">
                  <c:v>41058</c:v>
                </c:pt>
                <c:pt idx="687">
                  <c:v>41059</c:v>
                </c:pt>
                <c:pt idx="688">
                  <c:v>41060</c:v>
                </c:pt>
                <c:pt idx="689">
                  <c:v>41061</c:v>
                </c:pt>
                <c:pt idx="690">
                  <c:v>41064</c:v>
                </c:pt>
                <c:pt idx="691">
                  <c:v>41065</c:v>
                </c:pt>
                <c:pt idx="692">
                  <c:v>41066</c:v>
                </c:pt>
                <c:pt idx="693">
                  <c:v>41067</c:v>
                </c:pt>
                <c:pt idx="694">
                  <c:v>41071</c:v>
                </c:pt>
                <c:pt idx="695">
                  <c:v>41072</c:v>
                </c:pt>
                <c:pt idx="696">
                  <c:v>41073</c:v>
                </c:pt>
                <c:pt idx="697">
                  <c:v>41074</c:v>
                </c:pt>
                <c:pt idx="698">
                  <c:v>41075</c:v>
                </c:pt>
                <c:pt idx="699">
                  <c:v>41078</c:v>
                </c:pt>
                <c:pt idx="700">
                  <c:v>41079</c:v>
                </c:pt>
                <c:pt idx="701">
                  <c:v>41080</c:v>
                </c:pt>
                <c:pt idx="702">
                  <c:v>41081</c:v>
                </c:pt>
                <c:pt idx="703">
                  <c:v>41082</c:v>
                </c:pt>
                <c:pt idx="704">
                  <c:v>41085</c:v>
                </c:pt>
                <c:pt idx="705">
                  <c:v>41086</c:v>
                </c:pt>
                <c:pt idx="706">
                  <c:v>41087</c:v>
                </c:pt>
                <c:pt idx="707">
                  <c:v>41088</c:v>
                </c:pt>
                <c:pt idx="708">
                  <c:v>41089</c:v>
                </c:pt>
                <c:pt idx="709">
                  <c:v>41093</c:v>
                </c:pt>
                <c:pt idx="710">
                  <c:v>41094</c:v>
                </c:pt>
                <c:pt idx="711">
                  <c:v>41095</c:v>
                </c:pt>
                <c:pt idx="712">
                  <c:v>41096</c:v>
                </c:pt>
                <c:pt idx="713">
                  <c:v>41099</c:v>
                </c:pt>
                <c:pt idx="714">
                  <c:v>41100</c:v>
                </c:pt>
                <c:pt idx="715">
                  <c:v>41103</c:v>
                </c:pt>
                <c:pt idx="716">
                  <c:v>41106</c:v>
                </c:pt>
                <c:pt idx="717">
                  <c:v>41107</c:v>
                </c:pt>
                <c:pt idx="718">
                  <c:v>41108</c:v>
                </c:pt>
                <c:pt idx="719">
                  <c:v>41109</c:v>
                </c:pt>
                <c:pt idx="720">
                  <c:v>41110</c:v>
                </c:pt>
                <c:pt idx="721">
                  <c:v>41113</c:v>
                </c:pt>
                <c:pt idx="722">
                  <c:v>41114</c:v>
                </c:pt>
                <c:pt idx="723">
                  <c:v>41115</c:v>
                </c:pt>
                <c:pt idx="724">
                  <c:v>41116</c:v>
                </c:pt>
                <c:pt idx="725">
                  <c:v>41117</c:v>
                </c:pt>
                <c:pt idx="726">
                  <c:v>41120</c:v>
                </c:pt>
                <c:pt idx="727">
                  <c:v>41121</c:v>
                </c:pt>
                <c:pt idx="728">
                  <c:v>41122</c:v>
                </c:pt>
                <c:pt idx="729">
                  <c:v>41123</c:v>
                </c:pt>
                <c:pt idx="730">
                  <c:v>41124</c:v>
                </c:pt>
                <c:pt idx="731">
                  <c:v>41127</c:v>
                </c:pt>
                <c:pt idx="732">
                  <c:v>41128</c:v>
                </c:pt>
                <c:pt idx="733">
                  <c:v>41129</c:v>
                </c:pt>
                <c:pt idx="734">
                  <c:v>41130</c:v>
                </c:pt>
                <c:pt idx="735">
                  <c:v>41131</c:v>
                </c:pt>
                <c:pt idx="736">
                  <c:v>41134</c:v>
                </c:pt>
                <c:pt idx="737">
                  <c:v>41135</c:v>
                </c:pt>
                <c:pt idx="738">
                  <c:v>41136</c:v>
                </c:pt>
                <c:pt idx="739">
                  <c:v>41137</c:v>
                </c:pt>
                <c:pt idx="740">
                  <c:v>41138</c:v>
                </c:pt>
                <c:pt idx="741">
                  <c:v>41141</c:v>
                </c:pt>
                <c:pt idx="742">
                  <c:v>41142</c:v>
                </c:pt>
                <c:pt idx="743">
                  <c:v>41143</c:v>
                </c:pt>
                <c:pt idx="744">
                  <c:v>41144</c:v>
                </c:pt>
                <c:pt idx="745">
                  <c:v>41145</c:v>
                </c:pt>
                <c:pt idx="746">
                  <c:v>41148</c:v>
                </c:pt>
                <c:pt idx="747">
                  <c:v>41149</c:v>
                </c:pt>
                <c:pt idx="748">
                  <c:v>41150</c:v>
                </c:pt>
                <c:pt idx="749">
                  <c:v>41151</c:v>
                </c:pt>
                <c:pt idx="750">
                  <c:v>41152</c:v>
                </c:pt>
                <c:pt idx="751">
                  <c:v>41155</c:v>
                </c:pt>
                <c:pt idx="752">
                  <c:v>41157</c:v>
                </c:pt>
                <c:pt idx="753">
                  <c:v>41158</c:v>
                </c:pt>
                <c:pt idx="754">
                  <c:v>41162</c:v>
                </c:pt>
                <c:pt idx="755">
                  <c:v>41163</c:v>
                </c:pt>
                <c:pt idx="756">
                  <c:v>41164</c:v>
                </c:pt>
                <c:pt idx="757">
                  <c:v>41165</c:v>
                </c:pt>
                <c:pt idx="758">
                  <c:v>41166</c:v>
                </c:pt>
                <c:pt idx="759">
                  <c:v>41169</c:v>
                </c:pt>
                <c:pt idx="760">
                  <c:v>41170</c:v>
                </c:pt>
                <c:pt idx="761">
                  <c:v>41171</c:v>
                </c:pt>
                <c:pt idx="762">
                  <c:v>41172</c:v>
                </c:pt>
                <c:pt idx="763">
                  <c:v>41173</c:v>
                </c:pt>
                <c:pt idx="764">
                  <c:v>41176</c:v>
                </c:pt>
                <c:pt idx="765">
                  <c:v>41177</c:v>
                </c:pt>
                <c:pt idx="766">
                  <c:v>41178</c:v>
                </c:pt>
                <c:pt idx="767">
                  <c:v>41179</c:v>
                </c:pt>
                <c:pt idx="768">
                  <c:v>41180</c:v>
                </c:pt>
                <c:pt idx="769">
                  <c:v>41183</c:v>
                </c:pt>
                <c:pt idx="770">
                  <c:v>41185</c:v>
                </c:pt>
                <c:pt idx="771">
                  <c:v>41186</c:v>
                </c:pt>
                <c:pt idx="772">
                  <c:v>41187</c:v>
                </c:pt>
                <c:pt idx="773">
                  <c:v>41190</c:v>
                </c:pt>
                <c:pt idx="774">
                  <c:v>41191</c:v>
                </c:pt>
                <c:pt idx="775">
                  <c:v>41192</c:v>
                </c:pt>
                <c:pt idx="776">
                  <c:v>41193</c:v>
                </c:pt>
                <c:pt idx="777">
                  <c:v>41194</c:v>
                </c:pt>
                <c:pt idx="778">
                  <c:v>41197</c:v>
                </c:pt>
                <c:pt idx="779">
                  <c:v>41198</c:v>
                </c:pt>
                <c:pt idx="780">
                  <c:v>41199</c:v>
                </c:pt>
                <c:pt idx="781">
                  <c:v>41200</c:v>
                </c:pt>
                <c:pt idx="782">
                  <c:v>41201</c:v>
                </c:pt>
                <c:pt idx="783">
                  <c:v>41204</c:v>
                </c:pt>
                <c:pt idx="784">
                  <c:v>41205</c:v>
                </c:pt>
                <c:pt idx="785">
                  <c:v>41206</c:v>
                </c:pt>
                <c:pt idx="786">
                  <c:v>41207</c:v>
                </c:pt>
                <c:pt idx="787">
                  <c:v>41208</c:v>
                </c:pt>
                <c:pt idx="788">
                  <c:v>41211</c:v>
                </c:pt>
                <c:pt idx="789">
                  <c:v>41212</c:v>
                </c:pt>
                <c:pt idx="790">
                  <c:v>41214</c:v>
                </c:pt>
                <c:pt idx="791">
                  <c:v>41215</c:v>
                </c:pt>
                <c:pt idx="792">
                  <c:v>41218</c:v>
                </c:pt>
                <c:pt idx="793">
                  <c:v>41219</c:v>
                </c:pt>
                <c:pt idx="794">
                  <c:v>41220</c:v>
                </c:pt>
                <c:pt idx="795">
                  <c:v>41221</c:v>
                </c:pt>
                <c:pt idx="796">
                  <c:v>41226</c:v>
                </c:pt>
                <c:pt idx="797">
                  <c:v>41227</c:v>
                </c:pt>
                <c:pt idx="798">
                  <c:v>41228</c:v>
                </c:pt>
                <c:pt idx="799">
                  <c:v>41232</c:v>
                </c:pt>
                <c:pt idx="800">
                  <c:v>41233</c:v>
                </c:pt>
                <c:pt idx="801">
                  <c:v>41234</c:v>
                </c:pt>
                <c:pt idx="802">
                  <c:v>41239</c:v>
                </c:pt>
                <c:pt idx="803">
                  <c:v>41240</c:v>
                </c:pt>
                <c:pt idx="804">
                  <c:v>41241</c:v>
                </c:pt>
                <c:pt idx="805">
                  <c:v>41242</c:v>
                </c:pt>
                <c:pt idx="806">
                  <c:v>41243</c:v>
                </c:pt>
                <c:pt idx="807">
                  <c:v>41246</c:v>
                </c:pt>
                <c:pt idx="808">
                  <c:v>41247</c:v>
                </c:pt>
                <c:pt idx="809">
                  <c:v>41248</c:v>
                </c:pt>
                <c:pt idx="810">
                  <c:v>41249</c:v>
                </c:pt>
                <c:pt idx="811">
                  <c:v>41250</c:v>
                </c:pt>
                <c:pt idx="812">
                  <c:v>41253</c:v>
                </c:pt>
                <c:pt idx="813">
                  <c:v>41254</c:v>
                </c:pt>
                <c:pt idx="814">
                  <c:v>41255</c:v>
                </c:pt>
                <c:pt idx="815">
                  <c:v>41256</c:v>
                </c:pt>
                <c:pt idx="816">
                  <c:v>41260</c:v>
                </c:pt>
                <c:pt idx="817">
                  <c:v>41261</c:v>
                </c:pt>
                <c:pt idx="818">
                  <c:v>41262</c:v>
                </c:pt>
                <c:pt idx="819">
                  <c:v>41263</c:v>
                </c:pt>
                <c:pt idx="820">
                  <c:v>41264</c:v>
                </c:pt>
                <c:pt idx="821">
                  <c:v>41267</c:v>
                </c:pt>
                <c:pt idx="822">
                  <c:v>41268</c:v>
                </c:pt>
                <c:pt idx="823">
                  <c:v>41269</c:v>
                </c:pt>
                <c:pt idx="824">
                  <c:v>41270</c:v>
                </c:pt>
                <c:pt idx="825">
                  <c:v>41271</c:v>
                </c:pt>
                <c:pt idx="826">
                  <c:v>41274</c:v>
                </c:pt>
                <c:pt idx="827">
                  <c:v>41275</c:v>
                </c:pt>
                <c:pt idx="828">
                  <c:v>41276</c:v>
                </c:pt>
                <c:pt idx="829">
                  <c:v>41277</c:v>
                </c:pt>
                <c:pt idx="830">
                  <c:v>41278</c:v>
                </c:pt>
                <c:pt idx="831">
                  <c:v>41281</c:v>
                </c:pt>
                <c:pt idx="832">
                  <c:v>41282</c:v>
                </c:pt>
                <c:pt idx="833">
                  <c:v>41283</c:v>
                </c:pt>
                <c:pt idx="834">
                  <c:v>41284</c:v>
                </c:pt>
                <c:pt idx="835">
                  <c:v>41285</c:v>
                </c:pt>
                <c:pt idx="836">
                  <c:v>41288</c:v>
                </c:pt>
                <c:pt idx="837">
                  <c:v>41289</c:v>
                </c:pt>
                <c:pt idx="838">
                  <c:v>41290</c:v>
                </c:pt>
                <c:pt idx="839">
                  <c:v>41291</c:v>
                </c:pt>
                <c:pt idx="840">
                  <c:v>41292</c:v>
                </c:pt>
                <c:pt idx="841">
                  <c:v>41295</c:v>
                </c:pt>
                <c:pt idx="842">
                  <c:v>41296</c:v>
                </c:pt>
                <c:pt idx="843">
                  <c:v>41297</c:v>
                </c:pt>
                <c:pt idx="844">
                  <c:v>41298</c:v>
                </c:pt>
                <c:pt idx="845">
                  <c:v>41299</c:v>
                </c:pt>
                <c:pt idx="846">
                  <c:v>41302</c:v>
                </c:pt>
                <c:pt idx="847">
                  <c:v>41303</c:v>
                </c:pt>
                <c:pt idx="848">
                  <c:v>41304</c:v>
                </c:pt>
                <c:pt idx="849">
                  <c:v>41305</c:v>
                </c:pt>
                <c:pt idx="850">
                  <c:v>41306</c:v>
                </c:pt>
                <c:pt idx="851">
                  <c:v>41309</c:v>
                </c:pt>
                <c:pt idx="852">
                  <c:v>41310</c:v>
                </c:pt>
                <c:pt idx="853">
                  <c:v>41311</c:v>
                </c:pt>
                <c:pt idx="854">
                  <c:v>41312</c:v>
                </c:pt>
                <c:pt idx="855">
                  <c:v>41313</c:v>
                </c:pt>
                <c:pt idx="856">
                  <c:v>41316</c:v>
                </c:pt>
                <c:pt idx="857">
                  <c:v>41317</c:v>
                </c:pt>
                <c:pt idx="858">
                  <c:v>41318</c:v>
                </c:pt>
                <c:pt idx="859">
                  <c:v>41320</c:v>
                </c:pt>
                <c:pt idx="860">
                  <c:v>41323</c:v>
                </c:pt>
                <c:pt idx="861">
                  <c:v>41324</c:v>
                </c:pt>
                <c:pt idx="862">
                  <c:v>41325</c:v>
                </c:pt>
                <c:pt idx="863">
                  <c:v>41326</c:v>
                </c:pt>
                <c:pt idx="864">
                  <c:v>41327</c:v>
                </c:pt>
                <c:pt idx="865">
                  <c:v>41330</c:v>
                </c:pt>
                <c:pt idx="866">
                  <c:v>41331</c:v>
                </c:pt>
                <c:pt idx="867">
                  <c:v>41332</c:v>
                </c:pt>
                <c:pt idx="868">
                  <c:v>41333</c:v>
                </c:pt>
                <c:pt idx="869">
                  <c:v>41334</c:v>
                </c:pt>
                <c:pt idx="870">
                  <c:v>41337</c:v>
                </c:pt>
                <c:pt idx="871">
                  <c:v>41338</c:v>
                </c:pt>
                <c:pt idx="872">
                  <c:v>41339</c:v>
                </c:pt>
                <c:pt idx="873">
                  <c:v>41340</c:v>
                </c:pt>
                <c:pt idx="874">
                  <c:v>41341</c:v>
                </c:pt>
                <c:pt idx="875">
                  <c:v>41344</c:v>
                </c:pt>
                <c:pt idx="876">
                  <c:v>41345</c:v>
                </c:pt>
                <c:pt idx="877">
                  <c:v>41346</c:v>
                </c:pt>
                <c:pt idx="878">
                  <c:v>41347</c:v>
                </c:pt>
                <c:pt idx="879">
                  <c:v>41348</c:v>
                </c:pt>
                <c:pt idx="880">
                  <c:v>41351</c:v>
                </c:pt>
                <c:pt idx="881">
                  <c:v>41352</c:v>
                </c:pt>
                <c:pt idx="882">
                  <c:v>41353</c:v>
                </c:pt>
                <c:pt idx="883">
                  <c:v>41354</c:v>
                </c:pt>
                <c:pt idx="884">
                  <c:v>41355</c:v>
                </c:pt>
                <c:pt idx="885">
                  <c:v>41358</c:v>
                </c:pt>
                <c:pt idx="886">
                  <c:v>41359</c:v>
                </c:pt>
                <c:pt idx="887">
                  <c:v>41360</c:v>
                </c:pt>
                <c:pt idx="888">
                  <c:v>41361</c:v>
                </c:pt>
                <c:pt idx="889">
                  <c:v>41362</c:v>
                </c:pt>
                <c:pt idx="890">
                  <c:v>41365</c:v>
                </c:pt>
                <c:pt idx="891">
                  <c:v>41366</c:v>
                </c:pt>
                <c:pt idx="892">
                  <c:v>41367</c:v>
                </c:pt>
                <c:pt idx="893">
                  <c:v>41368</c:v>
                </c:pt>
                <c:pt idx="894">
                  <c:v>41369</c:v>
                </c:pt>
                <c:pt idx="895">
                  <c:v>41372</c:v>
                </c:pt>
                <c:pt idx="896">
                  <c:v>41373</c:v>
                </c:pt>
                <c:pt idx="897">
                  <c:v>41374</c:v>
                </c:pt>
                <c:pt idx="898">
                  <c:v>41375</c:v>
                </c:pt>
                <c:pt idx="899">
                  <c:v>41376</c:v>
                </c:pt>
                <c:pt idx="900">
                  <c:v>41379</c:v>
                </c:pt>
                <c:pt idx="901">
                  <c:v>41380</c:v>
                </c:pt>
                <c:pt idx="902">
                  <c:v>41381</c:v>
                </c:pt>
                <c:pt idx="903">
                  <c:v>41382</c:v>
                </c:pt>
                <c:pt idx="904">
                  <c:v>41383</c:v>
                </c:pt>
                <c:pt idx="905">
                  <c:v>41386</c:v>
                </c:pt>
                <c:pt idx="906">
                  <c:v>41387</c:v>
                </c:pt>
                <c:pt idx="907">
                  <c:v>41388</c:v>
                </c:pt>
                <c:pt idx="908">
                  <c:v>41389</c:v>
                </c:pt>
                <c:pt idx="909">
                  <c:v>41390</c:v>
                </c:pt>
                <c:pt idx="910">
                  <c:v>41393</c:v>
                </c:pt>
                <c:pt idx="911">
                  <c:v>41394</c:v>
                </c:pt>
                <c:pt idx="912">
                  <c:v>41395</c:v>
                </c:pt>
                <c:pt idx="913">
                  <c:v>41396</c:v>
                </c:pt>
                <c:pt idx="914">
                  <c:v>41400</c:v>
                </c:pt>
                <c:pt idx="915">
                  <c:v>41401</c:v>
                </c:pt>
                <c:pt idx="916">
                  <c:v>41402</c:v>
                </c:pt>
                <c:pt idx="917">
                  <c:v>41403</c:v>
                </c:pt>
                <c:pt idx="918">
                  <c:v>41404</c:v>
                </c:pt>
                <c:pt idx="919">
                  <c:v>41407</c:v>
                </c:pt>
                <c:pt idx="920">
                  <c:v>41408</c:v>
                </c:pt>
                <c:pt idx="921">
                  <c:v>41409</c:v>
                </c:pt>
                <c:pt idx="922">
                  <c:v>41410</c:v>
                </c:pt>
                <c:pt idx="923">
                  <c:v>41411</c:v>
                </c:pt>
                <c:pt idx="924">
                  <c:v>41414</c:v>
                </c:pt>
                <c:pt idx="925">
                  <c:v>41415</c:v>
                </c:pt>
                <c:pt idx="926">
                  <c:v>41416</c:v>
                </c:pt>
                <c:pt idx="927">
                  <c:v>41417</c:v>
                </c:pt>
                <c:pt idx="928">
                  <c:v>41418</c:v>
                </c:pt>
                <c:pt idx="929">
                  <c:v>41421</c:v>
                </c:pt>
                <c:pt idx="930">
                  <c:v>41422</c:v>
                </c:pt>
                <c:pt idx="931">
                  <c:v>41423</c:v>
                </c:pt>
                <c:pt idx="932">
                  <c:v>41424</c:v>
                </c:pt>
                <c:pt idx="933">
                  <c:v>41425</c:v>
                </c:pt>
                <c:pt idx="934">
                  <c:v>41428</c:v>
                </c:pt>
                <c:pt idx="935">
                  <c:v>41429</c:v>
                </c:pt>
                <c:pt idx="936">
                  <c:v>41430</c:v>
                </c:pt>
                <c:pt idx="937">
                  <c:v>41431</c:v>
                </c:pt>
                <c:pt idx="938">
                  <c:v>41432</c:v>
                </c:pt>
                <c:pt idx="939">
                  <c:v>41435</c:v>
                </c:pt>
                <c:pt idx="940">
                  <c:v>41436</c:v>
                </c:pt>
                <c:pt idx="941">
                  <c:v>41437</c:v>
                </c:pt>
                <c:pt idx="942">
                  <c:v>41438</c:v>
                </c:pt>
                <c:pt idx="943">
                  <c:v>41439</c:v>
                </c:pt>
                <c:pt idx="944">
                  <c:v>41442</c:v>
                </c:pt>
                <c:pt idx="945">
                  <c:v>41443</c:v>
                </c:pt>
                <c:pt idx="946">
                  <c:v>41444</c:v>
                </c:pt>
                <c:pt idx="947">
                  <c:v>41445</c:v>
                </c:pt>
                <c:pt idx="948">
                  <c:v>41446</c:v>
                </c:pt>
                <c:pt idx="949">
                  <c:v>41449</c:v>
                </c:pt>
                <c:pt idx="950">
                  <c:v>41450</c:v>
                </c:pt>
                <c:pt idx="951">
                  <c:v>41451</c:v>
                </c:pt>
                <c:pt idx="952">
                  <c:v>41453</c:v>
                </c:pt>
                <c:pt idx="953">
                  <c:v>41456</c:v>
                </c:pt>
                <c:pt idx="954">
                  <c:v>41457</c:v>
                </c:pt>
                <c:pt idx="955">
                  <c:v>41458</c:v>
                </c:pt>
                <c:pt idx="956">
                  <c:v>41459</c:v>
                </c:pt>
                <c:pt idx="957">
                  <c:v>41460</c:v>
                </c:pt>
                <c:pt idx="958">
                  <c:v>41463</c:v>
                </c:pt>
                <c:pt idx="959">
                  <c:v>41464</c:v>
                </c:pt>
                <c:pt idx="960">
                  <c:v>41465</c:v>
                </c:pt>
                <c:pt idx="961">
                  <c:v>41466</c:v>
                </c:pt>
                <c:pt idx="962">
                  <c:v>41467</c:v>
                </c:pt>
                <c:pt idx="963">
                  <c:v>41470</c:v>
                </c:pt>
                <c:pt idx="964">
                  <c:v>41471</c:v>
                </c:pt>
                <c:pt idx="965">
                  <c:v>41472</c:v>
                </c:pt>
                <c:pt idx="966">
                  <c:v>41474</c:v>
                </c:pt>
                <c:pt idx="967">
                  <c:v>41477</c:v>
                </c:pt>
                <c:pt idx="968">
                  <c:v>41478</c:v>
                </c:pt>
                <c:pt idx="969">
                  <c:v>41479</c:v>
                </c:pt>
                <c:pt idx="970">
                  <c:v>41480</c:v>
                </c:pt>
                <c:pt idx="971">
                  <c:v>41481</c:v>
                </c:pt>
                <c:pt idx="972">
                  <c:v>41484</c:v>
                </c:pt>
                <c:pt idx="973">
                  <c:v>41485</c:v>
                </c:pt>
                <c:pt idx="974">
                  <c:v>41486</c:v>
                </c:pt>
                <c:pt idx="975">
                  <c:v>41487</c:v>
                </c:pt>
                <c:pt idx="976">
                  <c:v>41488</c:v>
                </c:pt>
                <c:pt idx="977">
                  <c:v>41491</c:v>
                </c:pt>
                <c:pt idx="978">
                  <c:v>41492</c:v>
                </c:pt>
                <c:pt idx="979">
                  <c:v>41493</c:v>
                </c:pt>
                <c:pt idx="980">
                  <c:v>41494</c:v>
                </c:pt>
                <c:pt idx="981">
                  <c:v>41495</c:v>
                </c:pt>
                <c:pt idx="982">
                  <c:v>41498</c:v>
                </c:pt>
                <c:pt idx="983">
                  <c:v>41499</c:v>
                </c:pt>
                <c:pt idx="984">
                  <c:v>41500</c:v>
                </c:pt>
                <c:pt idx="985">
                  <c:v>41501</c:v>
                </c:pt>
                <c:pt idx="986">
                  <c:v>41502</c:v>
                </c:pt>
                <c:pt idx="987">
                  <c:v>41505</c:v>
                </c:pt>
                <c:pt idx="988">
                  <c:v>41506</c:v>
                </c:pt>
                <c:pt idx="989">
                  <c:v>41507</c:v>
                </c:pt>
                <c:pt idx="990">
                  <c:v>41508</c:v>
                </c:pt>
                <c:pt idx="991">
                  <c:v>41509</c:v>
                </c:pt>
                <c:pt idx="992">
                  <c:v>41512</c:v>
                </c:pt>
                <c:pt idx="993">
                  <c:v>41513</c:v>
                </c:pt>
                <c:pt idx="994">
                  <c:v>41514</c:v>
                </c:pt>
                <c:pt idx="995">
                  <c:v>41515</c:v>
                </c:pt>
                <c:pt idx="996">
                  <c:v>41516</c:v>
                </c:pt>
                <c:pt idx="997">
                  <c:v>41519</c:v>
                </c:pt>
                <c:pt idx="998">
                  <c:v>41520</c:v>
                </c:pt>
                <c:pt idx="999">
                  <c:v>41521</c:v>
                </c:pt>
                <c:pt idx="1000">
                  <c:v>41522</c:v>
                </c:pt>
                <c:pt idx="1001">
                  <c:v>41523</c:v>
                </c:pt>
                <c:pt idx="1002">
                  <c:v>41526</c:v>
                </c:pt>
                <c:pt idx="1003">
                  <c:v>41527</c:v>
                </c:pt>
                <c:pt idx="1004">
                  <c:v>41528</c:v>
                </c:pt>
                <c:pt idx="1005">
                  <c:v>41529</c:v>
                </c:pt>
                <c:pt idx="1006">
                  <c:v>41530</c:v>
                </c:pt>
                <c:pt idx="1007">
                  <c:v>41533</c:v>
                </c:pt>
                <c:pt idx="1008">
                  <c:v>41534</c:v>
                </c:pt>
                <c:pt idx="1009">
                  <c:v>41535</c:v>
                </c:pt>
                <c:pt idx="1010">
                  <c:v>41536</c:v>
                </c:pt>
                <c:pt idx="1011">
                  <c:v>41537</c:v>
                </c:pt>
                <c:pt idx="1012">
                  <c:v>41540</c:v>
                </c:pt>
                <c:pt idx="1013">
                  <c:v>41541</c:v>
                </c:pt>
                <c:pt idx="1014">
                  <c:v>41542</c:v>
                </c:pt>
                <c:pt idx="1015">
                  <c:v>41543</c:v>
                </c:pt>
                <c:pt idx="1016">
                  <c:v>41544</c:v>
                </c:pt>
                <c:pt idx="1017">
                  <c:v>41547</c:v>
                </c:pt>
                <c:pt idx="1018">
                  <c:v>41548</c:v>
                </c:pt>
                <c:pt idx="1019">
                  <c:v>41549</c:v>
                </c:pt>
                <c:pt idx="1020">
                  <c:v>41550</c:v>
                </c:pt>
                <c:pt idx="1021">
                  <c:v>41551</c:v>
                </c:pt>
                <c:pt idx="1022">
                  <c:v>41554</c:v>
                </c:pt>
                <c:pt idx="1023">
                  <c:v>41555</c:v>
                </c:pt>
                <c:pt idx="1024">
                  <c:v>41556</c:v>
                </c:pt>
                <c:pt idx="1025">
                  <c:v>41557</c:v>
                </c:pt>
                <c:pt idx="1026">
                  <c:v>41558</c:v>
                </c:pt>
                <c:pt idx="1027">
                  <c:v>41561</c:v>
                </c:pt>
                <c:pt idx="1028">
                  <c:v>41562</c:v>
                </c:pt>
                <c:pt idx="1029">
                  <c:v>41563</c:v>
                </c:pt>
                <c:pt idx="1030">
                  <c:v>41564</c:v>
                </c:pt>
                <c:pt idx="1031">
                  <c:v>41565</c:v>
                </c:pt>
                <c:pt idx="1032">
                  <c:v>41568</c:v>
                </c:pt>
                <c:pt idx="1033">
                  <c:v>41569</c:v>
                </c:pt>
                <c:pt idx="1034">
                  <c:v>41570</c:v>
                </c:pt>
                <c:pt idx="1035">
                  <c:v>41571</c:v>
                </c:pt>
                <c:pt idx="1036">
                  <c:v>41572</c:v>
                </c:pt>
                <c:pt idx="1037">
                  <c:v>41575</c:v>
                </c:pt>
                <c:pt idx="1038">
                  <c:v>41576</c:v>
                </c:pt>
                <c:pt idx="1039">
                  <c:v>41577</c:v>
                </c:pt>
                <c:pt idx="1040">
                  <c:v>41578</c:v>
                </c:pt>
                <c:pt idx="1041">
                  <c:v>41579</c:v>
                </c:pt>
                <c:pt idx="1042">
                  <c:v>41582</c:v>
                </c:pt>
                <c:pt idx="1043">
                  <c:v>41583</c:v>
                </c:pt>
                <c:pt idx="1044">
                  <c:v>41584</c:v>
                </c:pt>
                <c:pt idx="1045">
                  <c:v>41585</c:v>
                </c:pt>
                <c:pt idx="1046">
                  <c:v>41586</c:v>
                </c:pt>
              </c:numCache>
            </c:numRef>
          </c:cat>
          <c:val>
            <c:numRef>
              <c:f>'CDS and spreads'!$D$711:$D$1757</c:f>
              <c:numCache>
                <c:formatCode>General</c:formatCode>
                <c:ptCount val="1047"/>
                <c:pt idx="524" formatCode="0.0">
                  <c:v>510</c:v>
                </c:pt>
                <c:pt idx="525" formatCode="0.0">
                  <c:v>496.19499999999999</c:v>
                </c:pt>
                <c:pt idx="526" formatCode="0.0">
                  <c:v>488.12</c:v>
                </c:pt>
                <c:pt idx="527" formatCode="0.0">
                  <c:v>459.1</c:v>
                </c:pt>
                <c:pt idx="528" formatCode="0.0">
                  <c:v>460</c:v>
                </c:pt>
                <c:pt idx="529" formatCode="0.0">
                  <c:v>445.72999999999985</c:v>
                </c:pt>
                <c:pt idx="530" formatCode="0.0">
                  <c:v>432.49499999999983</c:v>
                </c:pt>
                <c:pt idx="531" formatCode="0.0">
                  <c:v>422</c:v>
                </c:pt>
                <c:pt idx="532" formatCode="0.0">
                  <c:v>422.94499999999999</c:v>
                </c:pt>
                <c:pt idx="533" formatCode="0.0">
                  <c:v>420.63499999999999</c:v>
                </c:pt>
                <c:pt idx="534" formatCode="0.0">
                  <c:v>412.82</c:v>
                </c:pt>
                <c:pt idx="535" formatCode="0.0">
                  <c:v>421.41499999999985</c:v>
                </c:pt>
                <c:pt idx="536" formatCode="0.0">
                  <c:v>415.46999999999986</c:v>
                </c:pt>
                <c:pt idx="537" formatCode="0.0">
                  <c:v>416.42999999999984</c:v>
                </c:pt>
                <c:pt idx="538" formatCode="0.0">
                  <c:v>405.61500000000001</c:v>
                </c:pt>
                <c:pt idx="539" formatCode="0.0">
                  <c:v>411.02499999999981</c:v>
                </c:pt>
                <c:pt idx="540" formatCode="0.0">
                  <c:v>382.08499999999981</c:v>
                </c:pt>
                <c:pt idx="541" formatCode="0.0">
                  <c:v>364.99499999999983</c:v>
                </c:pt>
                <c:pt idx="542" formatCode="0.0">
                  <c:v>390.92499999999984</c:v>
                </c:pt>
                <c:pt idx="543" formatCode="0.0">
                  <c:v>401.28500000000003</c:v>
                </c:pt>
                <c:pt idx="544" formatCode="0.0">
                  <c:v>400.08499999999981</c:v>
                </c:pt>
                <c:pt idx="545" formatCode="0.0">
                  <c:v>402.05</c:v>
                </c:pt>
                <c:pt idx="546" formatCode="0.0">
                  <c:v>399.09</c:v>
                </c:pt>
                <c:pt idx="547" formatCode="0.0">
                  <c:v>402.59500000000003</c:v>
                </c:pt>
                <c:pt idx="548" formatCode="0.0">
                  <c:v>398.10500000000002</c:v>
                </c:pt>
                <c:pt idx="549" formatCode="0.0">
                  <c:v>410.41499999999985</c:v>
                </c:pt>
                <c:pt idx="550" formatCode="0.0">
                  <c:v>406.46</c:v>
                </c:pt>
                <c:pt idx="551" formatCode="0.0">
                  <c:v>409.14000000000016</c:v>
                </c:pt>
                <c:pt idx="552" formatCode="0.0">
                  <c:v>402</c:v>
                </c:pt>
                <c:pt idx="553" formatCode="0.0">
                  <c:v>405</c:v>
                </c:pt>
                <c:pt idx="554" formatCode="0.0">
                  <c:v>406.41999999999985</c:v>
                </c:pt>
                <c:pt idx="555" formatCode="0.0">
                  <c:v>414.625</c:v>
                </c:pt>
                <c:pt idx="556" formatCode="0.0">
                  <c:v>415</c:v>
                </c:pt>
                <c:pt idx="557" formatCode="0.0">
                  <c:v>423.69499999999999</c:v>
                </c:pt>
                <c:pt idx="558" formatCode="0.0">
                  <c:v>425</c:v>
                </c:pt>
                <c:pt idx="559" formatCode="0.0">
                  <c:v>437.5</c:v>
                </c:pt>
                <c:pt idx="560" formatCode="0.0">
                  <c:v>436.14000000000016</c:v>
                </c:pt>
                <c:pt idx="561" formatCode="0.0">
                  <c:v>445</c:v>
                </c:pt>
                <c:pt idx="562" formatCode="0.0">
                  <c:v>429.62</c:v>
                </c:pt>
                <c:pt idx="563" formatCode="0.0">
                  <c:v>429.79499999999985</c:v>
                </c:pt>
                <c:pt idx="564" formatCode="0.0">
                  <c:v>432.53500000000003</c:v>
                </c:pt>
                <c:pt idx="565" formatCode="0.0">
                  <c:v>414.255</c:v>
                </c:pt>
                <c:pt idx="566" formatCode="0.0">
                  <c:v>408.42499999999984</c:v>
                </c:pt>
                <c:pt idx="567" formatCode="0.0">
                  <c:v>400.27499999999981</c:v>
                </c:pt>
                <c:pt idx="568" formatCode="0.0">
                  <c:v>405</c:v>
                </c:pt>
                <c:pt idx="569" formatCode="0.0">
                  <c:v>398.83</c:v>
                </c:pt>
                <c:pt idx="570" formatCode="0.0">
                  <c:v>399.36</c:v>
                </c:pt>
                <c:pt idx="571" formatCode="0.0">
                  <c:v>403.88</c:v>
                </c:pt>
                <c:pt idx="572" formatCode="0.0">
                  <c:v>405.47999999999985</c:v>
                </c:pt>
                <c:pt idx="573" formatCode="0.0">
                  <c:v>413.46</c:v>
                </c:pt>
                <c:pt idx="574" formatCode="0.0">
                  <c:v>414.27</c:v>
                </c:pt>
                <c:pt idx="575" formatCode="0.0">
                  <c:v>416.48999999999984</c:v>
                </c:pt>
                <c:pt idx="576" formatCode="0.0">
                  <c:v>415.42999999999984</c:v>
                </c:pt>
                <c:pt idx="577" formatCode="0.0">
                  <c:v>412.5</c:v>
                </c:pt>
                <c:pt idx="578" formatCode="0.0">
                  <c:v>413.4</c:v>
                </c:pt>
                <c:pt idx="579" formatCode="0.0">
                  <c:v>410</c:v>
                </c:pt>
                <c:pt idx="580" formatCode="0.0">
                  <c:v>409.48999999999984</c:v>
                </c:pt>
                <c:pt idx="581" formatCode="0.0">
                  <c:v>409.1</c:v>
                </c:pt>
                <c:pt idx="582" formatCode="0.0">
                  <c:v>409.065</c:v>
                </c:pt>
                <c:pt idx="583" formatCode="0.0">
                  <c:v>408.96</c:v>
                </c:pt>
                <c:pt idx="584" formatCode="0.0">
                  <c:v>410</c:v>
                </c:pt>
                <c:pt idx="585" formatCode="0.0">
                  <c:v>414.7</c:v>
                </c:pt>
                <c:pt idx="586" formatCode="0.0">
                  <c:v>409.4</c:v>
                </c:pt>
                <c:pt idx="587" formatCode="0.0">
                  <c:v>409.315</c:v>
                </c:pt>
                <c:pt idx="588" formatCode="0.0">
                  <c:v>402.02</c:v>
                </c:pt>
                <c:pt idx="589" formatCode="0.0">
                  <c:v>405</c:v>
                </c:pt>
                <c:pt idx="590" formatCode="0.0">
                  <c:v>409.36</c:v>
                </c:pt>
                <c:pt idx="591" formatCode="0.0">
                  <c:v>412.5</c:v>
                </c:pt>
                <c:pt idx="592" formatCode="0.0">
                  <c:v>414.69499999999999</c:v>
                </c:pt>
                <c:pt idx="593" formatCode="0.0">
                  <c:v>415</c:v>
                </c:pt>
                <c:pt idx="594" formatCode="0.0">
                  <c:v>415</c:v>
                </c:pt>
                <c:pt idx="595" formatCode="0.0">
                  <c:v>413.5</c:v>
                </c:pt>
                <c:pt idx="596" formatCode="0.0">
                  <c:v>409.25</c:v>
                </c:pt>
                <c:pt idx="597" formatCode="0.0">
                  <c:v>415</c:v>
                </c:pt>
                <c:pt idx="598" formatCode="0.0">
                  <c:v>405.58499999999981</c:v>
                </c:pt>
                <c:pt idx="599" formatCode="0.0">
                  <c:v>403.83</c:v>
                </c:pt>
                <c:pt idx="600" formatCode="0.0">
                  <c:v>397.52</c:v>
                </c:pt>
                <c:pt idx="601" formatCode="0.0">
                  <c:v>394.46999999999986</c:v>
                </c:pt>
                <c:pt idx="602" formatCode="0.0">
                  <c:v>390</c:v>
                </c:pt>
                <c:pt idx="603" formatCode="0.0">
                  <c:v>391.27</c:v>
                </c:pt>
                <c:pt idx="604" formatCode="0.0">
                  <c:v>391</c:v>
                </c:pt>
                <c:pt idx="605" formatCode="0.0">
                  <c:v>383.31</c:v>
                </c:pt>
                <c:pt idx="606" formatCode="0.0">
                  <c:v>384.88</c:v>
                </c:pt>
                <c:pt idx="607" formatCode="0.0">
                  <c:v>389.61</c:v>
                </c:pt>
                <c:pt idx="608" formatCode="0.0">
                  <c:v>385</c:v>
                </c:pt>
                <c:pt idx="609" formatCode="0.0">
                  <c:v>378.65499999999997</c:v>
                </c:pt>
                <c:pt idx="610" formatCode="0.0">
                  <c:v>369.99499999999983</c:v>
                </c:pt>
                <c:pt idx="611" formatCode="0.0">
                  <c:v>363.755</c:v>
                </c:pt>
                <c:pt idx="612" formatCode="0.0">
                  <c:v>357.91999999999985</c:v>
                </c:pt>
                <c:pt idx="613" formatCode="0.0">
                  <c:v>367.20499999999993</c:v>
                </c:pt>
                <c:pt idx="614" formatCode="0.0">
                  <c:v>356.95</c:v>
                </c:pt>
                <c:pt idx="615" formatCode="0.0">
                  <c:v>355.9049999999998</c:v>
                </c:pt>
                <c:pt idx="616" formatCode="0.0">
                  <c:v>364.12</c:v>
                </c:pt>
                <c:pt idx="617" formatCode="0.0">
                  <c:v>359.1</c:v>
                </c:pt>
                <c:pt idx="618" formatCode="0.0">
                  <c:v>359.99499999999983</c:v>
                </c:pt>
                <c:pt idx="619" formatCode="0.0">
                  <c:v>361.125</c:v>
                </c:pt>
                <c:pt idx="620" formatCode="0.0">
                  <c:v>365.71</c:v>
                </c:pt>
                <c:pt idx="621" formatCode="0.0">
                  <c:v>360.67</c:v>
                </c:pt>
                <c:pt idx="622" formatCode="0.0">
                  <c:v>355</c:v>
                </c:pt>
                <c:pt idx="623" formatCode="0.0">
                  <c:v>354.96999999999986</c:v>
                </c:pt>
                <c:pt idx="624" formatCode="0.0">
                  <c:v>357.5</c:v>
                </c:pt>
                <c:pt idx="625" formatCode="0.0">
                  <c:v>359.13</c:v>
                </c:pt>
                <c:pt idx="626" formatCode="0.0">
                  <c:v>360.85</c:v>
                </c:pt>
                <c:pt idx="627" formatCode="0.0">
                  <c:v>360</c:v>
                </c:pt>
                <c:pt idx="628" formatCode="0.0">
                  <c:v>346.86</c:v>
                </c:pt>
                <c:pt idx="629" formatCode="0.0">
                  <c:v>343.52499999999981</c:v>
                </c:pt>
                <c:pt idx="630" formatCode="0.0">
                  <c:v>334.5</c:v>
                </c:pt>
                <c:pt idx="631" formatCode="0.0">
                  <c:v>341.51499999999999</c:v>
                </c:pt>
                <c:pt idx="632" formatCode="0.0">
                  <c:v>343.9</c:v>
                </c:pt>
                <c:pt idx="633" formatCode="0.0">
                  <c:v>337.15000000000015</c:v>
                </c:pt>
                <c:pt idx="634" formatCode="0.0">
                  <c:v>320</c:v>
                </c:pt>
                <c:pt idx="635" formatCode="0.0">
                  <c:v>322.29499999999985</c:v>
                </c:pt>
                <c:pt idx="636" formatCode="0.0">
                  <c:v>308.72000000000003</c:v>
                </c:pt>
                <c:pt idx="637" formatCode="0.0">
                  <c:v>290.83</c:v>
                </c:pt>
                <c:pt idx="638" formatCode="0.0">
                  <c:v>286.52</c:v>
                </c:pt>
                <c:pt idx="639" formatCode="0.0">
                  <c:v>277.02499999999981</c:v>
                </c:pt>
                <c:pt idx="640" formatCode="0.0">
                  <c:v>272.48999999999984</c:v>
                </c:pt>
                <c:pt idx="641" formatCode="0.0">
                  <c:v>280.83499999999981</c:v>
                </c:pt>
                <c:pt idx="642" formatCode="0.0">
                  <c:v>280.32499999999999</c:v>
                </c:pt>
                <c:pt idx="643" formatCode="0.0">
                  <c:v>287.11500000000001</c:v>
                </c:pt>
                <c:pt idx="644" formatCode="0.0">
                  <c:v>288.45999999999981</c:v>
                </c:pt>
                <c:pt idx="645" formatCode="0.0">
                  <c:v>286.06</c:v>
                </c:pt>
                <c:pt idx="646" formatCode="0.0">
                  <c:v>283</c:v>
                </c:pt>
                <c:pt idx="647" formatCode="0.0">
                  <c:v>287.48999999999984</c:v>
                </c:pt>
                <c:pt idx="648" formatCode="0.0">
                  <c:v>293.65499999999997</c:v>
                </c:pt>
                <c:pt idx="649" formatCode="0.0">
                  <c:v>287.25</c:v>
                </c:pt>
                <c:pt idx="650" formatCode="0.0">
                  <c:v>286.16500000000002</c:v>
                </c:pt>
                <c:pt idx="651" formatCode="0.0">
                  <c:v>285</c:v>
                </c:pt>
                <c:pt idx="652" formatCode="0.0">
                  <c:v>290</c:v>
                </c:pt>
                <c:pt idx="653" formatCode="0.0">
                  <c:v>295.55500000000001</c:v>
                </c:pt>
                <c:pt idx="654" formatCode="0.0">
                  <c:v>294.66500000000002</c:v>
                </c:pt>
                <c:pt idx="655" formatCode="0.0">
                  <c:v>294.66500000000002</c:v>
                </c:pt>
                <c:pt idx="656" formatCode="0.0">
                  <c:v>294.98499999999984</c:v>
                </c:pt>
                <c:pt idx="657" formatCode="0.0">
                  <c:v>294.98499999999984</c:v>
                </c:pt>
                <c:pt idx="658" formatCode="0.0">
                  <c:v>301.64499999999998</c:v>
                </c:pt>
                <c:pt idx="659" formatCode="0.0">
                  <c:v>297.98999999999984</c:v>
                </c:pt>
                <c:pt idx="660" formatCode="0.0">
                  <c:v>296.45</c:v>
                </c:pt>
                <c:pt idx="661" formatCode="0.0">
                  <c:v>307.55</c:v>
                </c:pt>
                <c:pt idx="662" formatCode="0.0">
                  <c:v>309.37</c:v>
                </c:pt>
                <c:pt idx="663" formatCode="0.0">
                  <c:v>306.68</c:v>
                </c:pt>
                <c:pt idx="664" formatCode="0.0">
                  <c:v>305.61</c:v>
                </c:pt>
                <c:pt idx="665" formatCode="0.0">
                  <c:v>308.78999999999985</c:v>
                </c:pt>
                <c:pt idx="666" formatCode="0.0">
                  <c:v>312.94499999999999</c:v>
                </c:pt>
                <c:pt idx="667" formatCode="0.0">
                  <c:v>310.64999999999998</c:v>
                </c:pt>
                <c:pt idx="668" formatCode="0.0">
                  <c:v>306.72999999999985</c:v>
                </c:pt>
                <c:pt idx="669" formatCode="0.0">
                  <c:v>310.08</c:v>
                </c:pt>
                <c:pt idx="670" formatCode="0.0">
                  <c:v>306.66500000000002</c:v>
                </c:pt>
                <c:pt idx="671" formatCode="0.0">
                  <c:v>307.91499999999985</c:v>
                </c:pt>
                <c:pt idx="672" formatCode="0.0">
                  <c:v>313.33</c:v>
                </c:pt>
                <c:pt idx="673" formatCode="0.0">
                  <c:v>316.45</c:v>
                </c:pt>
                <c:pt idx="674" formatCode="0.0">
                  <c:v>323.33</c:v>
                </c:pt>
                <c:pt idx="675" formatCode="0.0">
                  <c:v>324.45499999999993</c:v>
                </c:pt>
                <c:pt idx="676" formatCode="0.0">
                  <c:v>335.62</c:v>
                </c:pt>
                <c:pt idx="677" formatCode="0.0">
                  <c:v>342.64499999999998</c:v>
                </c:pt>
                <c:pt idx="678" formatCode="0.0">
                  <c:v>357.51499999999999</c:v>
                </c:pt>
                <c:pt idx="679" formatCode="0.0">
                  <c:v>362.08</c:v>
                </c:pt>
                <c:pt idx="680" formatCode="0.0">
                  <c:v>353.77</c:v>
                </c:pt>
                <c:pt idx="681" formatCode="0.0">
                  <c:v>347</c:v>
                </c:pt>
                <c:pt idx="682" formatCode="0.0">
                  <c:v>362.5</c:v>
                </c:pt>
                <c:pt idx="683" formatCode="0.0">
                  <c:v>357.76499999999999</c:v>
                </c:pt>
                <c:pt idx="684" formatCode="0.0">
                  <c:v>370</c:v>
                </c:pt>
                <c:pt idx="685" formatCode="0.0">
                  <c:v>359.20499999999993</c:v>
                </c:pt>
                <c:pt idx="686" formatCode="0.0">
                  <c:v>360</c:v>
                </c:pt>
                <c:pt idx="687" formatCode="0.0">
                  <c:v>363.39</c:v>
                </c:pt>
                <c:pt idx="688" formatCode="0.0">
                  <c:v>367.83499999999981</c:v>
                </c:pt>
                <c:pt idx="689" formatCode="0.0">
                  <c:v>376.32</c:v>
                </c:pt>
                <c:pt idx="690" formatCode="0.0">
                  <c:v>380</c:v>
                </c:pt>
                <c:pt idx="691" formatCode="0.0">
                  <c:v>370</c:v>
                </c:pt>
                <c:pt idx="692" formatCode="0.0">
                  <c:v>357.88</c:v>
                </c:pt>
                <c:pt idx="693" formatCode="0.0">
                  <c:v>353.69</c:v>
                </c:pt>
                <c:pt idx="694" formatCode="0.0">
                  <c:v>348.32499999999999</c:v>
                </c:pt>
                <c:pt idx="695" formatCode="0.0">
                  <c:v>350</c:v>
                </c:pt>
                <c:pt idx="696" formatCode="0.0">
                  <c:v>347.08</c:v>
                </c:pt>
                <c:pt idx="697" formatCode="0.0">
                  <c:v>325</c:v>
                </c:pt>
                <c:pt idx="698" formatCode="0.0">
                  <c:v>340</c:v>
                </c:pt>
                <c:pt idx="699" formatCode="0.0">
                  <c:v>335.29499999999985</c:v>
                </c:pt>
                <c:pt idx="700" formatCode="0.0">
                  <c:v>333.53</c:v>
                </c:pt>
                <c:pt idx="701" formatCode="0.0">
                  <c:v>339.44499999999999</c:v>
                </c:pt>
                <c:pt idx="702" formatCode="0.0">
                  <c:v>340.13</c:v>
                </c:pt>
                <c:pt idx="703" formatCode="0.0">
                  <c:v>344.67</c:v>
                </c:pt>
                <c:pt idx="704" formatCode="0.0">
                  <c:v>351</c:v>
                </c:pt>
                <c:pt idx="705" formatCode="0.0">
                  <c:v>344.17</c:v>
                </c:pt>
                <c:pt idx="706" formatCode="0.0">
                  <c:v>345.47999999999985</c:v>
                </c:pt>
                <c:pt idx="707" formatCode="0.0">
                  <c:v>341.27</c:v>
                </c:pt>
                <c:pt idx="708" formatCode="0.0">
                  <c:v>339.16</c:v>
                </c:pt>
                <c:pt idx="709" formatCode="0.0">
                  <c:v>329.55500000000001</c:v>
                </c:pt>
                <c:pt idx="710" formatCode="0.0">
                  <c:v>326.24</c:v>
                </c:pt>
                <c:pt idx="711" formatCode="0.0">
                  <c:v>325.5</c:v>
                </c:pt>
                <c:pt idx="712" formatCode="0.0">
                  <c:v>330.9649999999998</c:v>
                </c:pt>
                <c:pt idx="713" formatCode="0.0">
                  <c:v>334.52</c:v>
                </c:pt>
                <c:pt idx="714" formatCode="0.0">
                  <c:v>326.4049999999998</c:v>
                </c:pt>
                <c:pt idx="715" formatCode="0.0">
                  <c:v>321.08499999999981</c:v>
                </c:pt>
                <c:pt idx="716" formatCode="0.0">
                  <c:v>328.5</c:v>
                </c:pt>
                <c:pt idx="717" formatCode="0.0">
                  <c:v>326.94</c:v>
                </c:pt>
                <c:pt idx="718" formatCode="0.0">
                  <c:v>324</c:v>
                </c:pt>
                <c:pt idx="719" formatCode="0.0">
                  <c:v>321.01499999999999</c:v>
                </c:pt>
                <c:pt idx="721" formatCode="0.0">
                  <c:v>331.745</c:v>
                </c:pt>
                <c:pt idx="722" formatCode="0.0">
                  <c:v>332.5</c:v>
                </c:pt>
                <c:pt idx="723" formatCode="0.0">
                  <c:v>330.255</c:v>
                </c:pt>
                <c:pt idx="724" formatCode="0.0">
                  <c:v>323.77</c:v>
                </c:pt>
                <c:pt idx="725" formatCode="0.0">
                  <c:v>320.16500000000002</c:v>
                </c:pt>
                <c:pt idx="726" formatCode="0.0">
                  <c:v>315</c:v>
                </c:pt>
                <c:pt idx="727" formatCode="0.0">
                  <c:v>312.57</c:v>
                </c:pt>
                <c:pt idx="728" formatCode="0.0">
                  <c:v>312</c:v>
                </c:pt>
                <c:pt idx="729" formatCode="0.0">
                  <c:v>315.67</c:v>
                </c:pt>
                <c:pt idx="730" formatCode="0.0">
                  <c:v>307.77499999999981</c:v>
                </c:pt>
                <c:pt idx="731" formatCode="0.0">
                  <c:v>306.36</c:v>
                </c:pt>
                <c:pt idx="732" formatCode="0.0">
                  <c:v>304.86500000000001</c:v>
                </c:pt>
                <c:pt idx="733" formatCode="0.0">
                  <c:v>309.58499999999981</c:v>
                </c:pt>
                <c:pt idx="734" formatCode="0.0">
                  <c:v>301.16000000000008</c:v>
                </c:pt>
                <c:pt idx="735" formatCode="0.0">
                  <c:v>302.10500000000002</c:v>
                </c:pt>
                <c:pt idx="736" formatCode="0.0">
                  <c:v>305.31</c:v>
                </c:pt>
                <c:pt idx="737" formatCode="0.0">
                  <c:v>306.99499999999983</c:v>
                </c:pt>
                <c:pt idx="738" formatCode="0.0">
                  <c:v>301.0299999999998</c:v>
                </c:pt>
                <c:pt idx="739" formatCode="0.0">
                  <c:v>303.82</c:v>
                </c:pt>
                <c:pt idx="740" formatCode="0.0">
                  <c:v>301.64000000000016</c:v>
                </c:pt>
                <c:pt idx="741" formatCode="0.0">
                  <c:v>299.99499999999983</c:v>
                </c:pt>
                <c:pt idx="742" formatCode="0.0">
                  <c:v>299.99499999999983</c:v>
                </c:pt>
                <c:pt idx="743" formatCode="0.0">
                  <c:v>301.20999999999981</c:v>
                </c:pt>
                <c:pt idx="744" formatCode="0.0">
                  <c:v>295.86500000000001</c:v>
                </c:pt>
                <c:pt idx="745" formatCode="0.0">
                  <c:v>306.20499999999993</c:v>
                </c:pt>
                <c:pt idx="746" formatCode="0.0">
                  <c:v>303.2799999999998</c:v>
                </c:pt>
                <c:pt idx="747" formatCode="0.0">
                  <c:v>307.005</c:v>
                </c:pt>
                <c:pt idx="748" formatCode="0.0">
                  <c:v>316.09500000000003</c:v>
                </c:pt>
                <c:pt idx="749" formatCode="0.0">
                  <c:v>322.32</c:v>
                </c:pt>
                <c:pt idx="750" formatCode="0.0">
                  <c:v>321.69499999999999</c:v>
                </c:pt>
                <c:pt idx="751" formatCode="0.0">
                  <c:v>318.45999999999981</c:v>
                </c:pt>
                <c:pt idx="752" formatCode="0.0">
                  <c:v>316.755</c:v>
                </c:pt>
                <c:pt idx="753" formatCode="0.0">
                  <c:v>305.45999999999981</c:v>
                </c:pt>
                <c:pt idx="754" formatCode="0.0">
                  <c:v>296.37</c:v>
                </c:pt>
                <c:pt idx="755" formatCode="0.0">
                  <c:v>292.91499999999985</c:v>
                </c:pt>
                <c:pt idx="756" formatCode="0.0">
                  <c:v>290.5899999999998</c:v>
                </c:pt>
                <c:pt idx="757" formatCode="0.0">
                  <c:v>293.05</c:v>
                </c:pt>
                <c:pt idx="758" formatCode="0.0">
                  <c:v>286.08499999999981</c:v>
                </c:pt>
                <c:pt idx="759" formatCode="0.0">
                  <c:v>281.44499999999999</c:v>
                </c:pt>
                <c:pt idx="760" formatCode="0.0">
                  <c:v>284.52499999999981</c:v>
                </c:pt>
                <c:pt idx="761" formatCode="0.0">
                  <c:v>281.89</c:v>
                </c:pt>
                <c:pt idx="762" formatCode="0.0">
                  <c:v>297</c:v>
                </c:pt>
                <c:pt idx="763" formatCode="0.0">
                  <c:v>297.13</c:v>
                </c:pt>
                <c:pt idx="764" formatCode="0.0">
                  <c:v>307.82</c:v>
                </c:pt>
                <c:pt idx="765" formatCode="0.0">
                  <c:v>310</c:v>
                </c:pt>
                <c:pt idx="766" formatCode="0.0">
                  <c:v>313.73499999999984</c:v>
                </c:pt>
                <c:pt idx="767" formatCode="0.0">
                  <c:v>300.91000000000003</c:v>
                </c:pt>
                <c:pt idx="768" formatCode="0.0">
                  <c:v>311.10000000000002</c:v>
                </c:pt>
                <c:pt idx="769" formatCode="0.0">
                  <c:v>308</c:v>
                </c:pt>
                <c:pt idx="770" formatCode="0.0">
                  <c:v>295</c:v>
                </c:pt>
                <c:pt idx="771" formatCode="0.0">
                  <c:v>282.41999999999985</c:v>
                </c:pt>
                <c:pt idx="772" formatCode="0.0">
                  <c:v>280.43499999999983</c:v>
                </c:pt>
                <c:pt idx="773" formatCode="0.0">
                  <c:v>281.8</c:v>
                </c:pt>
                <c:pt idx="774" formatCode="0.0">
                  <c:v>288.54000000000002</c:v>
                </c:pt>
                <c:pt idx="775" formatCode="0.0">
                  <c:v>281.05500000000001</c:v>
                </c:pt>
                <c:pt idx="776" formatCode="0.0">
                  <c:v>276.39999999999981</c:v>
                </c:pt>
                <c:pt idx="777" formatCode="0.0">
                  <c:v>273.47000000000003</c:v>
                </c:pt>
                <c:pt idx="778" formatCode="0.0">
                  <c:v>263.87</c:v>
                </c:pt>
                <c:pt idx="779" formatCode="0.0">
                  <c:v>255.67</c:v>
                </c:pt>
                <c:pt idx="780" formatCode="0.0">
                  <c:v>240</c:v>
                </c:pt>
                <c:pt idx="781" formatCode="0.0">
                  <c:v>233.3</c:v>
                </c:pt>
                <c:pt idx="782" formatCode="0.0">
                  <c:v>230</c:v>
                </c:pt>
                <c:pt idx="783" formatCode="0.0">
                  <c:v>232.44499999999999</c:v>
                </c:pt>
                <c:pt idx="784" formatCode="0.0">
                  <c:v>232.80500000000001</c:v>
                </c:pt>
                <c:pt idx="785" formatCode="0.0">
                  <c:v>236.66499999999999</c:v>
                </c:pt>
                <c:pt idx="786" formatCode="0.0">
                  <c:v>232</c:v>
                </c:pt>
                <c:pt idx="787" formatCode="0.0">
                  <c:v>237.17</c:v>
                </c:pt>
                <c:pt idx="788" formatCode="0.0">
                  <c:v>239.10999999999999</c:v>
                </c:pt>
                <c:pt idx="789" formatCode="0.0">
                  <c:v>237.255</c:v>
                </c:pt>
                <c:pt idx="790" formatCode="0.0">
                  <c:v>230</c:v>
                </c:pt>
                <c:pt idx="791" formatCode="0.0">
                  <c:v>225.965</c:v>
                </c:pt>
                <c:pt idx="792" formatCode="0.0">
                  <c:v>221.35000000000008</c:v>
                </c:pt>
                <c:pt idx="793" formatCode="0.0">
                  <c:v>216.45000000000007</c:v>
                </c:pt>
                <c:pt idx="794" formatCode="0.0">
                  <c:v>213.95500000000001</c:v>
                </c:pt>
                <c:pt idx="795" formatCode="0.0">
                  <c:v>211.5</c:v>
                </c:pt>
                <c:pt idx="796" formatCode="0.0">
                  <c:v>213.73</c:v>
                </c:pt>
                <c:pt idx="797" formatCode="0.0">
                  <c:v>213.99</c:v>
                </c:pt>
                <c:pt idx="798" formatCode="0.0">
                  <c:v>225</c:v>
                </c:pt>
                <c:pt idx="799" formatCode="0.0">
                  <c:v>211.78</c:v>
                </c:pt>
                <c:pt idx="800" formatCode="0.0">
                  <c:v>206.66</c:v>
                </c:pt>
                <c:pt idx="801" formatCode="0.0">
                  <c:v>204.94</c:v>
                </c:pt>
                <c:pt idx="802" formatCode="0.0">
                  <c:v>203.565</c:v>
                </c:pt>
                <c:pt idx="803" formatCode="0.0">
                  <c:v>203.52</c:v>
                </c:pt>
                <c:pt idx="804" formatCode="0.0">
                  <c:v>200</c:v>
                </c:pt>
                <c:pt idx="805" formatCode="0.0">
                  <c:v>199.74499999999998</c:v>
                </c:pt>
                <c:pt idx="806" formatCode="0.0">
                  <c:v>200</c:v>
                </c:pt>
                <c:pt idx="807" formatCode="0.0">
                  <c:v>198.2</c:v>
                </c:pt>
                <c:pt idx="808" formatCode="0.0">
                  <c:v>200.14499999999998</c:v>
                </c:pt>
                <c:pt idx="809" formatCode="0.0">
                  <c:v>202.5</c:v>
                </c:pt>
                <c:pt idx="810" formatCode="0.0">
                  <c:v>200.38500000000008</c:v>
                </c:pt>
                <c:pt idx="811" formatCode="0.0">
                  <c:v>200</c:v>
                </c:pt>
                <c:pt idx="812" formatCode="0.0">
                  <c:v>202.095</c:v>
                </c:pt>
                <c:pt idx="813" formatCode="0.0">
                  <c:v>202.48500000000001</c:v>
                </c:pt>
                <c:pt idx="814" formatCode="0.0">
                  <c:v>197.995</c:v>
                </c:pt>
                <c:pt idx="815" formatCode="0.0">
                  <c:v>193.8</c:v>
                </c:pt>
                <c:pt idx="816" formatCode="0.0">
                  <c:v>190</c:v>
                </c:pt>
                <c:pt idx="817" formatCode="0.0">
                  <c:v>193.73999999999998</c:v>
                </c:pt>
                <c:pt idx="818" formatCode="0.0">
                  <c:v>200</c:v>
                </c:pt>
                <c:pt idx="819" formatCode="0.0">
                  <c:v>204.87</c:v>
                </c:pt>
                <c:pt idx="820" formatCode="0.0">
                  <c:v>210.87</c:v>
                </c:pt>
                <c:pt idx="821" formatCode="0.0">
                  <c:v>210.875</c:v>
                </c:pt>
                <c:pt idx="822" formatCode="0.0">
                  <c:v>210.465</c:v>
                </c:pt>
                <c:pt idx="823" formatCode="0.0">
                  <c:v>210.29499999999999</c:v>
                </c:pt>
                <c:pt idx="824" formatCode="0.0">
                  <c:v>211.70999999999998</c:v>
                </c:pt>
                <c:pt idx="825" formatCode="0.0">
                  <c:v>211.70999999999998</c:v>
                </c:pt>
                <c:pt idx="826" formatCode="0.0">
                  <c:v>211.30500000000001</c:v>
                </c:pt>
                <c:pt idx="827" formatCode="0.0">
                  <c:v>211.31</c:v>
                </c:pt>
                <c:pt idx="828" formatCode="0.0">
                  <c:v>203.26999999999998</c:v>
                </c:pt>
                <c:pt idx="829" formatCode="0.0">
                  <c:v>200.80500000000001</c:v>
                </c:pt>
                <c:pt idx="830" formatCode="0.0">
                  <c:v>202.62</c:v>
                </c:pt>
                <c:pt idx="831" formatCode="0.0">
                  <c:v>201.88000000000008</c:v>
                </c:pt>
                <c:pt idx="832" formatCode="0.0">
                  <c:v>204.6</c:v>
                </c:pt>
                <c:pt idx="833" formatCode="0.0">
                  <c:v>204.22</c:v>
                </c:pt>
                <c:pt idx="834" formatCode="0.0">
                  <c:v>204.22</c:v>
                </c:pt>
                <c:pt idx="835" formatCode="0.0">
                  <c:v>203.42500000000001</c:v>
                </c:pt>
                <c:pt idx="836" formatCode="0.0">
                  <c:v>210</c:v>
                </c:pt>
                <c:pt idx="837" formatCode="0.0">
                  <c:v>205.70999999999998</c:v>
                </c:pt>
                <c:pt idx="838" formatCode="0.0">
                  <c:v>205</c:v>
                </c:pt>
                <c:pt idx="839" formatCode="0.0">
                  <c:v>213.26499999999999</c:v>
                </c:pt>
                <c:pt idx="840" formatCode="0.0">
                  <c:v>209.18</c:v>
                </c:pt>
                <c:pt idx="841" formatCode="0.0">
                  <c:v>210.35000000000008</c:v>
                </c:pt>
                <c:pt idx="842" formatCode="0.0">
                  <c:v>207.76999999999998</c:v>
                </c:pt>
                <c:pt idx="843" formatCode="0.0">
                  <c:v>205.69</c:v>
                </c:pt>
                <c:pt idx="844" formatCode="0.0">
                  <c:v>210.10499999999999</c:v>
                </c:pt>
                <c:pt idx="845" formatCode="0.0">
                  <c:v>212.26499999999999</c:v>
                </c:pt>
                <c:pt idx="846" formatCode="0.0">
                  <c:v>211.46</c:v>
                </c:pt>
                <c:pt idx="847" formatCode="0.0">
                  <c:v>216.14</c:v>
                </c:pt>
                <c:pt idx="848" formatCode="0.0">
                  <c:v>216.96</c:v>
                </c:pt>
                <c:pt idx="849" formatCode="0.0">
                  <c:v>220</c:v>
                </c:pt>
                <c:pt idx="850" formatCode="0.0">
                  <c:v>218.52500000000001</c:v>
                </c:pt>
                <c:pt idx="851" formatCode="0.0">
                  <c:v>225</c:v>
                </c:pt>
                <c:pt idx="852" formatCode="0.0">
                  <c:v>219.76499999999999</c:v>
                </c:pt>
                <c:pt idx="853" formatCode="0.0">
                  <c:v>219.10999999999999</c:v>
                </c:pt>
                <c:pt idx="854" formatCode="0.0">
                  <c:v>219.42000000000004</c:v>
                </c:pt>
                <c:pt idx="855" formatCode="0.0">
                  <c:v>217.155</c:v>
                </c:pt>
                <c:pt idx="856" formatCode="0.0">
                  <c:v>215.38000000000008</c:v>
                </c:pt>
                <c:pt idx="857" formatCode="0.0">
                  <c:v>215.05500000000001</c:v>
                </c:pt>
                <c:pt idx="858" formatCode="0.0">
                  <c:v>212.38000000000008</c:v>
                </c:pt>
                <c:pt idx="859" formatCode="0.0">
                  <c:v>214.55500000000001</c:v>
                </c:pt>
                <c:pt idx="860" formatCode="0.0">
                  <c:v>211.21499999999995</c:v>
                </c:pt>
                <c:pt idx="861" formatCode="0.0">
                  <c:v>209.3</c:v>
                </c:pt>
                <c:pt idx="862" formatCode="0.0">
                  <c:v>207.5</c:v>
                </c:pt>
                <c:pt idx="863" formatCode="0.0">
                  <c:v>212.01</c:v>
                </c:pt>
                <c:pt idx="864" formatCode="0.0">
                  <c:v>210.29</c:v>
                </c:pt>
                <c:pt idx="865" formatCode="0.0">
                  <c:v>212.10999999999999</c:v>
                </c:pt>
                <c:pt idx="866" formatCode="0.0">
                  <c:v>213.23999999999998</c:v>
                </c:pt>
                <c:pt idx="867" formatCode="0.0">
                  <c:v>211.935</c:v>
                </c:pt>
                <c:pt idx="868" formatCode="0.0">
                  <c:v>210.07</c:v>
                </c:pt>
                <c:pt idx="869" formatCode="0.0">
                  <c:v>210.46</c:v>
                </c:pt>
                <c:pt idx="870" formatCode="0.0">
                  <c:v>210.965</c:v>
                </c:pt>
                <c:pt idx="871" formatCode="0.0">
                  <c:v>208.64</c:v>
                </c:pt>
                <c:pt idx="872" formatCode="0.0">
                  <c:v>206.73999999999998</c:v>
                </c:pt>
                <c:pt idx="873" formatCode="0.0">
                  <c:v>205</c:v>
                </c:pt>
                <c:pt idx="874" formatCode="0.0">
                  <c:v>201.61499999999998</c:v>
                </c:pt>
                <c:pt idx="875" formatCode="0.0">
                  <c:v>201.69</c:v>
                </c:pt>
                <c:pt idx="876" formatCode="0.0">
                  <c:v>202.59</c:v>
                </c:pt>
                <c:pt idx="877" formatCode="0.0">
                  <c:v>201.02500000000001</c:v>
                </c:pt>
                <c:pt idx="878" formatCode="0.0">
                  <c:v>200.44</c:v>
                </c:pt>
                <c:pt idx="879" formatCode="0.0">
                  <c:v>200.85000000000008</c:v>
                </c:pt>
                <c:pt idx="880" formatCode="0.0">
                  <c:v>206.655</c:v>
                </c:pt>
                <c:pt idx="881" formatCode="0.0">
                  <c:v>202.29</c:v>
                </c:pt>
                <c:pt idx="882" formatCode="0.0">
                  <c:v>213</c:v>
                </c:pt>
                <c:pt idx="883" formatCode="0.0">
                  <c:v>210</c:v>
                </c:pt>
                <c:pt idx="884" formatCode="0.0">
                  <c:v>214.39500000000001</c:v>
                </c:pt>
                <c:pt idx="885" formatCode="0.0">
                  <c:v>209.67</c:v>
                </c:pt>
                <c:pt idx="886" formatCode="0.0">
                  <c:v>217.17</c:v>
                </c:pt>
                <c:pt idx="887" formatCode="0.0">
                  <c:v>214.55</c:v>
                </c:pt>
                <c:pt idx="888" formatCode="0.0">
                  <c:v>217.5</c:v>
                </c:pt>
                <c:pt idx="889" formatCode="0.0">
                  <c:v>217.26</c:v>
                </c:pt>
                <c:pt idx="890" formatCode="0.0">
                  <c:v>217.04499999999999</c:v>
                </c:pt>
                <c:pt idx="891" formatCode="0.0">
                  <c:v>216.52</c:v>
                </c:pt>
                <c:pt idx="892" formatCode="0.0">
                  <c:v>216.79</c:v>
                </c:pt>
                <c:pt idx="893" formatCode="0.0">
                  <c:v>215.1</c:v>
                </c:pt>
                <c:pt idx="894" formatCode="0.0">
                  <c:v>217.535</c:v>
                </c:pt>
                <c:pt idx="895" formatCode="0.0">
                  <c:v>214.56</c:v>
                </c:pt>
                <c:pt idx="896" formatCode="0.0">
                  <c:v>212.52</c:v>
                </c:pt>
                <c:pt idx="897" formatCode="0.0">
                  <c:v>211.1</c:v>
                </c:pt>
                <c:pt idx="898" formatCode="0.0">
                  <c:v>206.76999999999998</c:v>
                </c:pt>
                <c:pt idx="899" formatCode="0.0">
                  <c:v>209.315</c:v>
                </c:pt>
                <c:pt idx="900" formatCode="0.0">
                  <c:v>209.82000000000008</c:v>
                </c:pt>
                <c:pt idx="901" formatCode="0.0">
                  <c:v>206.25</c:v>
                </c:pt>
                <c:pt idx="902" formatCode="0.0">
                  <c:v>213</c:v>
                </c:pt>
                <c:pt idx="903" formatCode="0.0">
                  <c:v>208.11499999999998</c:v>
                </c:pt>
                <c:pt idx="904" formatCode="0.0">
                  <c:v>206.535</c:v>
                </c:pt>
                <c:pt idx="905" formatCode="0.0">
                  <c:v>206.60499999999999</c:v>
                </c:pt>
                <c:pt idx="906" formatCode="0.0">
                  <c:v>205.5</c:v>
                </c:pt>
                <c:pt idx="907" formatCode="0.0">
                  <c:v>205</c:v>
                </c:pt>
                <c:pt idx="908" formatCode="0.0">
                  <c:v>205.07499999999999</c:v>
                </c:pt>
                <c:pt idx="909" formatCode="0.0">
                  <c:v>203.11499999999998</c:v>
                </c:pt>
                <c:pt idx="910" formatCode="0.0">
                  <c:v>201.26</c:v>
                </c:pt>
                <c:pt idx="911" formatCode="0.0">
                  <c:v>200.8</c:v>
                </c:pt>
                <c:pt idx="912" formatCode="0.0">
                  <c:v>198.70499999999998</c:v>
                </c:pt>
                <c:pt idx="913" formatCode="0.0">
                  <c:v>199.41</c:v>
                </c:pt>
                <c:pt idx="914" formatCode="0.0">
                  <c:v>192.5</c:v>
                </c:pt>
                <c:pt idx="915" formatCode="0.0">
                  <c:v>187.5</c:v>
                </c:pt>
                <c:pt idx="916" formatCode="0.0">
                  <c:v>189.79</c:v>
                </c:pt>
                <c:pt idx="917" formatCode="0.0">
                  <c:v>192.5</c:v>
                </c:pt>
                <c:pt idx="918" formatCode="0.0">
                  <c:v>193.01</c:v>
                </c:pt>
                <c:pt idx="919" formatCode="0.0">
                  <c:v>190.60499999999999</c:v>
                </c:pt>
                <c:pt idx="920" formatCode="0.0">
                  <c:v>190.5</c:v>
                </c:pt>
                <c:pt idx="921" formatCode="0.0">
                  <c:v>193.79499999999999</c:v>
                </c:pt>
                <c:pt idx="922" formatCode="0.0">
                  <c:v>192.5</c:v>
                </c:pt>
                <c:pt idx="923" formatCode="0.0">
                  <c:v>193.77499999999998</c:v>
                </c:pt>
                <c:pt idx="924" formatCode="0.0">
                  <c:v>192.5</c:v>
                </c:pt>
                <c:pt idx="925" formatCode="0.0">
                  <c:v>197.70499999999998</c:v>
                </c:pt>
                <c:pt idx="926" formatCode="0.0">
                  <c:v>202.08</c:v>
                </c:pt>
                <c:pt idx="927" formatCode="0.0">
                  <c:v>210.345</c:v>
                </c:pt>
                <c:pt idx="928" formatCode="0.0">
                  <c:v>208.52</c:v>
                </c:pt>
                <c:pt idx="929" formatCode="0.0">
                  <c:v>213.59</c:v>
                </c:pt>
                <c:pt idx="930" formatCode="0.0">
                  <c:v>205.78</c:v>
                </c:pt>
                <c:pt idx="931" formatCode="0.0">
                  <c:v>217</c:v>
                </c:pt>
                <c:pt idx="932" formatCode="0.0">
                  <c:v>216.44</c:v>
                </c:pt>
                <c:pt idx="933" formatCode="0.0">
                  <c:v>222.89000000000001</c:v>
                </c:pt>
                <c:pt idx="934" formatCode="0.0">
                  <c:v>231.46</c:v>
                </c:pt>
                <c:pt idx="935" formatCode="0.0">
                  <c:v>222</c:v>
                </c:pt>
                <c:pt idx="936" formatCode="0.0">
                  <c:v>225</c:v>
                </c:pt>
                <c:pt idx="937" formatCode="0.0">
                  <c:v>223.73499999999999</c:v>
                </c:pt>
                <c:pt idx="938" formatCode="0.0">
                  <c:v>233</c:v>
                </c:pt>
                <c:pt idx="939" formatCode="0.0">
                  <c:v>229.9</c:v>
                </c:pt>
                <c:pt idx="940" formatCode="0.0">
                  <c:v>252.5</c:v>
                </c:pt>
                <c:pt idx="941" formatCode="0.0">
                  <c:v>251.495</c:v>
                </c:pt>
                <c:pt idx="942" formatCode="0.0">
                  <c:v>251.4</c:v>
                </c:pt>
                <c:pt idx="943" formatCode="0.0">
                  <c:v>237.5</c:v>
                </c:pt>
                <c:pt idx="944" formatCode="0.0">
                  <c:v>230.23499999999999</c:v>
                </c:pt>
                <c:pt idx="945" formatCode="0.0">
                  <c:v>231.87</c:v>
                </c:pt>
                <c:pt idx="946" formatCode="0.0">
                  <c:v>240.065</c:v>
                </c:pt>
                <c:pt idx="947" formatCode="0.0">
                  <c:v>302.5</c:v>
                </c:pt>
                <c:pt idx="948" formatCode="0.0">
                  <c:v>267.49499999999983</c:v>
                </c:pt>
                <c:pt idx="949" formatCode="0.0">
                  <c:v>287.5</c:v>
                </c:pt>
                <c:pt idx="950" formatCode="0.0">
                  <c:v>270.29499999999985</c:v>
                </c:pt>
                <c:pt idx="951" formatCode="0.0">
                  <c:v>240</c:v>
                </c:pt>
                <c:pt idx="952" formatCode="0.0">
                  <c:v>244.995</c:v>
                </c:pt>
                <c:pt idx="953" formatCode="0.0">
                  <c:v>230.5</c:v>
                </c:pt>
                <c:pt idx="954" formatCode="0.0">
                  <c:v>227.67</c:v>
                </c:pt>
                <c:pt idx="955" formatCode="0.0">
                  <c:v>241.80500000000001</c:v>
                </c:pt>
                <c:pt idx="956" formatCode="0.0">
                  <c:v>258.66500000000002</c:v>
                </c:pt>
                <c:pt idx="957" formatCode="0.0">
                  <c:v>253.55</c:v>
                </c:pt>
                <c:pt idx="958" formatCode="0.0">
                  <c:v>254.89500000000001</c:v>
                </c:pt>
                <c:pt idx="959" formatCode="0.0">
                  <c:v>248.64499999999998</c:v>
                </c:pt>
                <c:pt idx="960" formatCode="0.0">
                  <c:v>257.565</c:v>
                </c:pt>
                <c:pt idx="961" formatCode="0.0">
                  <c:v>239.46</c:v>
                </c:pt>
                <c:pt idx="962" formatCode="0.0">
                  <c:v>236.45000000000007</c:v>
                </c:pt>
                <c:pt idx="963" formatCode="0.0">
                  <c:v>237.97499999999999</c:v>
                </c:pt>
                <c:pt idx="964" formatCode="0.0">
                  <c:v>237.49</c:v>
                </c:pt>
                <c:pt idx="965" formatCode="0.0">
                  <c:v>243.02</c:v>
                </c:pt>
                <c:pt idx="966" formatCode="0.0">
                  <c:v>228.285</c:v>
                </c:pt>
                <c:pt idx="967" formatCode="0.0">
                  <c:v>220</c:v>
                </c:pt>
                <c:pt idx="968" formatCode="0.0">
                  <c:v>222.495</c:v>
                </c:pt>
                <c:pt idx="969" formatCode="0.0">
                  <c:v>234.29499999999999</c:v>
                </c:pt>
                <c:pt idx="970" formatCode="0.0">
                  <c:v>249.89500000000001</c:v>
                </c:pt>
                <c:pt idx="971" formatCode="0.0">
                  <c:v>242.5</c:v>
                </c:pt>
                <c:pt idx="972" formatCode="0.0">
                  <c:v>245.5</c:v>
                </c:pt>
                <c:pt idx="973" formatCode="0.0">
                  <c:v>250.30500000000001</c:v>
                </c:pt>
                <c:pt idx="974" formatCode="0.0">
                  <c:v>255.12</c:v>
                </c:pt>
                <c:pt idx="975" formatCode="#,##0.0">
                  <c:v>250.81</c:v>
                </c:pt>
                <c:pt idx="976" formatCode="#,##0.0">
                  <c:v>250.81</c:v>
                </c:pt>
                <c:pt idx="977" formatCode="#,##0.0">
                  <c:v>254.10499999999999</c:v>
                </c:pt>
                <c:pt idx="978" formatCode="#,##0.0">
                  <c:v>249.49</c:v>
                </c:pt>
                <c:pt idx="979" formatCode="#,##0.0">
                  <c:v>255</c:v>
                </c:pt>
                <c:pt idx="980" formatCode="#,##0">
                  <c:v>257.7149999999998</c:v>
                </c:pt>
                <c:pt idx="981" formatCode="#,##0">
                  <c:v>262.15499999999997</c:v>
                </c:pt>
                <c:pt idx="982" formatCode="#,##0">
                  <c:v>254.03</c:v>
                </c:pt>
                <c:pt idx="983" formatCode="#,##0">
                  <c:v>255.87</c:v>
                </c:pt>
                <c:pt idx="984" formatCode="#,##0">
                  <c:v>252.815</c:v>
                </c:pt>
                <c:pt idx="985" formatCode="#,##0">
                  <c:v>259.88</c:v>
                </c:pt>
                <c:pt idx="986" formatCode="#,##0">
                  <c:v>269.67</c:v>
                </c:pt>
                <c:pt idx="987" formatCode="#,##0">
                  <c:v>289.99499999999983</c:v>
                </c:pt>
                <c:pt idx="988" formatCode="#,##0">
                  <c:v>290</c:v>
                </c:pt>
                <c:pt idx="989" formatCode="#,##0">
                  <c:v>298.7149999999998</c:v>
                </c:pt>
                <c:pt idx="990" formatCode="#,##0">
                  <c:v>300</c:v>
                </c:pt>
                <c:pt idx="991" formatCode="#,##0">
                  <c:v>297.05</c:v>
                </c:pt>
                <c:pt idx="992" formatCode="#,##0">
                  <c:v>295</c:v>
                </c:pt>
                <c:pt idx="993" formatCode="#,##0">
                  <c:v>310</c:v>
                </c:pt>
                <c:pt idx="994" formatCode="#,##0">
                  <c:v>305</c:v>
                </c:pt>
                <c:pt idx="995" formatCode="#,##0">
                  <c:v>295</c:v>
                </c:pt>
                <c:pt idx="996" formatCode="#,##0">
                  <c:v>295</c:v>
                </c:pt>
                <c:pt idx="997" formatCode="0">
                  <c:v>315</c:v>
                </c:pt>
                <c:pt idx="998" formatCode="#,##0">
                  <c:v>305</c:v>
                </c:pt>
                <c:pt idx="999" formatCode="#,##0">
                  <c:v>312.98999999999984</c:v>
                </c:pt>
                <c:pt idx="1000" formatCode="#,##0">
                  <c:v>305</c:v>
                </c:pt>
                <c:pt idx="1001" formatCode="#,##0">
                  <c:v>305</c:v>
                </c:pt>
                <c:pt idx="1002" formatCode="#,##0">
                  <c:v>298.36500000000001</c:v>
                </c:pt>
                <c:pt idx="1003" formatCode="#,##0">
                  <c:v>297.5</c:v>
                </c:pt>
                <c:pt idx="1004" formatCode="#,##0">
                  <c:v>297.5</c:v>
                </c:pt>
                <c:pt idx="1005" formatCode="#,##0">
                  <c:v>297.5</c:v>
                </c:pt>
                <c:pt idx="1006" formatCode="#,##0">
                  <c:v>287.66000000000008</c:v>
                </c:pt>
                <c:pt idx="1007" formatCode="#,##0">
                  <c:v>274.24</c:v>
                </c:pt>
                <c:pt idx="1008" formatCode="#,##0">
                  <c:v>271.47000000000003</c:v>
                </c:pt>
                <c:pt idx="1009" formatCode="#,##0">
                  <c:v>262.38</c:v>
                </c:pt>
                <c:pt idx="1010" formatCode="#,##0">
                  <c:v>244.76999999999998</c:v>
                </c:pt>
                <c:pt idx="1011" formatCode="#,##0">
                  <c:v>255</c:v>
                </c:pt>
                <c:pt idx="1012" formatCode="#,##0">
                  <c:v>263.12</c:v>
                </c:pt>
                <c:pt idx="1013" formatCode="#,##0">
                  <c:v>276.85500000000002</c:v>
                </c:pt>
                <c:pt idx="1014" formatCode="#,##0">
                  <c:v>275.75</c:v>
                </c:pt>
                <c:pt idx="1015" formatCode="#,##0">
                  <c:v>272.13</c:v>
                </c:pt>
                <c:pt idx="1016" formatCode="#,##0">
                  <c:v>275.58</c:v>
                </c:pt>
                <c:pt idx="1017" formatCode="#,##0">
                  <c:v>286.66500000000002</c:v>
                </c:pt>
                <c:pt idx="1018" formatCode="#,##0">
                  <c:v>286.66500000000002</c:v>
                </c:pt>
                <c:pt idx="1019" formatCode="#,##0">
                  <c:v>274.10000000000002</c:v>
                </c:pt>
                <c:pt idx="1020" formatCode="#,##0">
                  <c:v>276.05</c:v>
                </c:pt>
                <c:pt idx="1021" formatCode="#,##0">
                  <c:v>267.5</c:v>
                </c:pt>
                <c:pt idx="1022" formatCode="#,##0">
                  <c:v>271.29499999999985</c:v>
                </c:pt>
                <c:pt idx="1023" formatCode="#,##0">
                  <c:v>270</c:v>
                </c:pt>
                <c:pt idx="1024" formatCode="#,##0">
                  <c:v>266.77499999999981</c:v>
                </c:pt>
                <c:pt idx="1025" formatCode="#,##0">
                  <c:v>264.2799999999998</c:v>
                </c:pt>
                <c:pt idx="1026" formatCode="#,##0">
                  <c:v>265</c:v>
                </c:pt>
                <c:pt idx="1027" formatCode="#,##0">
                  <c:v>264.5899999999998</c:v>
                </c:pt>
                <c:pt idx="1028" formatCode="#,##0">
                  <c:v>259.36</c:v>
                </c:pt>
                <c:pt idx="1029" formatCode="#,##0">
                  <c:v>256.16000000000008</c:v>
                </c:pt>
                <c:pt idx="1030" formatCode="#,##0">
                  <c:v>246.26999999999998</c:v>
                </c:pt>
                <c:pt idx="1031" formatCode="#,##0">
                  <c:v>250.5</c:v>
                </c:pt>
                <c:pt idx="1032" formatCode="#,##0">
                  <c:v>252.5</c:v>
                </c:pt>
                <c:pt idx="1033" formatCode="#,##0">
                  <c:v>248.06</c:v>
                </c:pt>
                <c:pt idx="1034" formatCode="#,##0">
                  <c:v>244.685</c:v>
                </c:pt>
                <c:pt idx="1035" formatCode="#,##0">
                  <c:v>244.88000000000008</c:v>
                </c:pt>
                <c:pt idx="1036" formatCode="#,##0">
                  <c:v>246.73499999999999</c:v>
                </c:pt>
                <c:pt idx="1037" formatCode="#,##0">
                  <c:v>242.07</c:v>
                </c:pt>
                <c:pt idx="1038" formatCode="#,##0">
                  <c:v>237</c:v>
                </c:pt>
                <c:pt idx="1039" formatCode="#,##0">
                  <c:v>237</c:v>
                </c:pt>
                <c:pt idx="1040" formatCode="#,##0">
                  <c:v>238</c:v>
                </c:pt>
                <c:pt idx="1041" formatCode="#,##0">
                  <c:v>243</c:v>
                </c:pt>
                <c:pt idx="1042" formatCode="#,##0">
                  <c:v>252.5</c:v>
                </c:pt>
                <c:pt idx="1043" formatCode="#,##0">
                  <c:v>253</c:v>
                </c:pt>
                <c:pt idx="1044" formatCode="#,##0">
                  <c:v>257.91999999999985</c:v>
                </c:pt>
                <c:pt idx="1045" formatCode="#,##0">
                  <c:v>251.47499999999999</c:v>
                </c:pt>
                <c:pt idx="1046" formatCode="#,##0">
                  <c:v>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06240"/>
        <c:axId val="230107776"/>
      </c:lineChart>
      <c:dateAx>
        <c:axId val="230106240"/>
        <c:scaling>
          <c:orientation val="minMax"/>
        </c:scaling>
        <c:delete val="0"/>
        <c:axPos val="b"/>
        <c:numFmt formatCode="[$-409]d\-mmm\-yy;@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230107776"/>
        <c:crosses val="autoZero"/>
        <c:auto val="1"/>
        <c:lblOffset val="100"/>
        <c:baseTimeUnit val="days"/>
      </c:dateAx>
      <c:valAx>
        <c:axId val="230107776"/>
        <c:scaling>
          <c:orientation val="minMax"/>
          <c:min val="100"/>
        </c:scaling>
        <c:delete val="0"/>
        <c:axPos val="l"/>
        <c:numFmt formatCode="0.0" sourceLinked="1"/>
        <c:majorTickMark val="out"/>
        <c:minorTickMark val="none"/>
        <c:tickLblPos val="nextTo"/>
        <c:crossAx val="2301062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err="1"/>
              <a:t>Chí</a:t>
            </a:r>
            <a:r>
              <a:rPr lang="en-US" b="0" dirty="0"/>
              <a:t> </a:t>
            </a:r>
            <a:r>
              <a:rPr lang="en-US" b="0" dirty="0" err="1" smtClean="0"/>
              <a:t>số</a:t>
            </a:r>
            <a:r>
              <a:rPr lang="en-US" b="0" dirty="0" smtClean="0"/>
              <a:t> </a:t>
            </a:r>
            <a:r>
              <a:rPr lang="en-US" b="0" dirty="0"/>
              <a:t>CPI (so </a:t>
            </a:r>
            <a:r>
              <a:rPr lang="en-US" b="0" dirty="0" err="1"/>
              <a:t>với</a:t>
            </a:r>
            <a:r>
              <a:rPr lang="en-US" b="0" dirty="0"/>
              <a:t> </a:t>
            </a:r>
            <a:r>
              <a:rPr lang="en-US" b="0" dirty="0" err="1"/>
              <a:t>cùng</a:t>
            </a:r>
            <a:r>
              <a:rPr lang="en-US" b="0" dirty="0"/>
              <a:t> </a:t>
            </a:r>
            <a:r>
              <a:rPr lang="en-US" b="0" dirty="0" err="1"/>
              <a:t>kỳ</a:t>
            </a:r>
            <a:r>
              <a:rPr lang="en-US" b="0" dirty="0"/>
              <a:t>, %)</a:t>
            </a:r>
          </a:p>
        </c:rich>
      </c:tx>
      <c:layout>
        <c:manualLayout>
          <c:xMode val="edge"/>
          <c:yMode val="edge"/>
          <c:x val="0.1971665473633977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085739282589702E-2"/>
          <c:y val="0.10505203296956303"/>
          <c:w val="0.86783027121609846"/>
          <c:h val="0.73814960629921256"/>
        </c:manualLayout>
      </c:layout>
      <c:lineChart>
        <c:grouping val="standard"/>
        <c:varyColors val="0"/>
        <c:ser>
          <c:idx val="0"/>
          <c:order val="0"/>
          <c:tx>
            <c:strRef>
              <c:f>CPI!$H$3</c:f>
              <c:strCache>
                <c:ptCount val="1"/>
                <c:pt idx="0">
                  <c:v>Chỉ số chung</c:v>
                </c:pt>
              </c:strCache>
            </c:strRef>
          </c:tx>
          <c:marker>
            <c:symbol val="none"/>
          </c:marker>
          <c:cat>
            <c:numRef>
              <c:f>CPI!$A$27:$A$112</c:f>
              <c:numCache>
                <c:formatCode>mmm\-yy</c:formatCode>
                <c:ptCount val="86"/>
                <c:pt idx="0">
                  <c:v>38991</c:v>
                </c:pt>
                <c:pt idx="1">
                  <c:v>39022</c:v>
                </c:pt>
                <c:pt idx="2">
                  <c:v>39052</c:v>
                </c:pt>
                <c:pt idx="3">
                  <c:v>39083</c:v>
                </c:pt>
                <c:pt idx="4">
                  <c:v>39114</c:v>
                </c:pt>
                <c:pt idx="5">
                  <c:v>39142</c:v>
                </c:pt>
                <c:pt idx="6">
                  <c:v>39173</c:v>
                </c:pt>
                <c:pt idx="7">
                  <c:v>39203</c:v>
                </c:pt>
                <c:pt idx="8">
                  <c:v>39234</c:v>
                </c:pt>
                <c:pt idx="9">
                  <c:v>39264</c:v>
                </c:pt>
                <c:pt idx="10">
                  <c:v>39295</c:v>
                </c:pt>
                <c:pt idx="11">
                  <c:v>39326</c:v>
                </c:pt>
                <c:pt idx="12">
                  <c:v>39356</c:v>
                </c:pt>
                <c:pt idx="13">
                  <c:v>39387</c:v>
                </c:pt>
                <c:pt idx="14">
                  <c:v>39417</c:v>
                </c:pt>
                <c:pt idx="15">
                  <c:v>39448</c:v>
                </c:pt>
                <c:pt idx="16">
                  <c:v>39479</c:v>
                </c:pt>
                <c:pt idx="17">
                  <c:v>39508</c:v>
                </c:pt>
                <c:pt idx="18">
                  <c:v>39539</c:v>
                </c:pt>
                <c:pt idx="19">
                  <c:v>39569</c:v>
                </c:pt>
                <c:pt idx="20">
                  <c:v>39600</c:v>
                </c:pt>
                <c:pt idx="21">
                  <c:v>39630</c:v>
                </c:pt>
                <c:pt idx="22">
                  <c:v>39661</c:v>
                </c:pt>
                <c:pt idx="23">
                  <c:v>39692</c:v>
                </c:pt>
                <c:pt idx="24">
                  <c:v>39722</c:v>
                </c:pt>
                <c:pt idx="25">
                  <c:v>39753</c:v>
                </c:pt>
                <c:pt idx="26">
                  <c:v>39783</c:v>
                </c:pt>
                <c:pt idx="27">
                  <c:v>39814</c:v>
                </c:pt>
                <c:pt idx="28">
                  <c:v>39845</c:v>
                </c:pt>
                <c:pt idx="29">
                  <c:v>39873</c:v>
                </c:pt>
                <c:pt idx="30">
                  <c:v>39904</c:v>
                </c:pt>
                <c:pt idx="31">
                  <c:v>39934</c:v>
                </c:pt>
                <c:pt idx="32">
                  <c:v>39965</c:v>
                </c:pt>
                <c:pt idx="33">
                  <c:v>39995</c:v>
                </c:pt>
                <c:pt idx="34">
                  <c:v>40026</c:v>
                </c:pt>
                <c:pt idx="35">
                  <c:v>40057</c:v>
                </c:pt>
                <c:pt idx="36">
                  <c:v>40087</c:v>
                </c:pt>
                <c:pt idx="37">
                  <c:v>40118</c:v>
                </c:pt>
                <c:pt idx="38">
                  <c:v>40148</c:v>
                </c:pt>
                <c:pt idx="39">
                  <c:v>40179</c:v>
                </c:pt>
                <c:pt idx="40">
                  <c:v>40210</c:v>
                </c:pt>
                <c:pt idx="41">
                  <c:v>40238</c:v>
                </c:pt>
                <c:pt idx="42">
                  <c:v>40269</c:v>
                </c:pt>
                <c:pt idx="43">
                  <c:v>40299</c:v>
                </c:pt>
                <c:pt idx="44">
                  <c:v>40330</c:v>
                </c:pt>
                <c:pt idx="45">
                  <c:v>40360</c:v>
                </c:pt>
                <c:pt idx="46">
                  <c:v>40391</c:v>
                </c:pt>
                <c:pt idx="47">
                  <c:v>40422</c:v>
                </c:pt>
                <c:pt idx="48">
                  <c:v>40452</c:v>
                </c:pt>
                <c:pt idx="49">
                  <c:v>40483</c:v>
                </c:pt>
                <c:pt idx="50">
                  <c:v>40513</c:v>
                </c:pt>
                <c:pt idx="51">
                  <c:v>40544</c:v>
                </c:pt>
                <c:pt idx="52">
                  <c:v>40575</c:v>
                </c:pt>
                <c:pt idx="53">
                  <c:v>40603</c:v>
                </c:pt>
                <c:pt idx="54">
                  <c:v>40634</c:v>
                </c:pt>
                <c:pt idx="55">
                  <c:v>40664</c:v>
                </c:pt>
                <c:pt idx="56">
                  <c:v>40695</c:v>
                </c:pt>
                <c:pt idx="57">
                  <c:v>40725</c:v>
                </c:pt>
                <c:pt idx="58">
                  <c:v>40756</c:v>
                </c:pt>
                <c:pt idx="59">
                  <c:v>40787</c:v>
                </c:pt>
                <c:pt idx="60">
                  <c:v>40817</c:v>
                </c:pt>
                <c:pt idx="61">
                  <c:v>40848</c:v>
                </c:pt>
                <c:pt idx="62">
                  <c:v>40878</c:v>
                </c:pt>
                <c:pt idx="63">
                  <c:v>40909</c:v>
                </c:pt>
                <c:pt idx="64">
                  <c:v>40940</c:v>
                </c:pt>
                <c:pt idx="65">
                  <c:v>40969</c:v>
                </c:pt>
                <c:pt idx="66">
                  <c:v>41000</c:v>
                </c:pt>
                <c:pt idx="67">
                  <c:v>41030</c:v>
                </c:pt>
                <c:pt idx="68">
                  <c:v>41061</c:v>
                </c:pt>
                <c:pt idx="69">
                  <c:v>41091</c:v>
                </c:pt>
                <c:pt idx="70">
                  <c:v>41122</c:v>
                </c:pt>
                <c:pt idx="71">
                  <c:v>41153</c:v>
                </c:pt>
                <c:pt idx="72">
                  <c:v>41183</c:v>
                </c:pt>
                <c:pt idx="73">
                  <c:v>41214</c:v>
                </c:pt>
                <c:pt idx="74">
                  <c:v>41244</c:v>
                </c:pt>
                <c:pt idx="75">
                  <c:v>41275</c:v>
                </c:pt>
                <c:pt idx="76">
                  <c:v>41306</c:v>
                </c:pt>
                <c:pt idx="77">
                  <c:v>41334</c:v>
                </c:pt>
                <c:pt idx="78">
                  <c:v>41365</c:v>
                </c:pt>
                <c:pt idx="79">
                  <c:v>41395</c:v>
                </c:pt>
                <c:pt idx="80">
                  <c:v>41426</c:v>
                </c:pt>
                <c:pt idx="81">
                  <c:v>41456</c:v>
                </c:pt>
                <c:pt idx="82">
                  <c:v>41487</c:v>
                </c:pt>
                <c:pt idx="83">
                  <c:v>41518</c:v>
                </c:pt>
                <c:pt idx="84">
                  <c:v>41548</c:v>
                </c:pt>
                <c:pt idx="85">
                  <c:v>41579</c:v>
                </c:pt>
              </c:numCache>
            </c:numRef>
          </c:cat>
          <c:val>
            <c:numRef>
              <c:f>CPI!$H$27:$H$112</c:f>
              <c:numCache>
                <c:formatCode>0.0</c:formatCode>
                <c:ptCount val="86"/>
                <c:pt idx="0">
                  <c:v>6.5788784747400575</c:v>
                </c:pt>
                <c:pt idx="1">
                  <c:v>6.7912927816154767</c:v>
                </c:pt>
                <c:pt idx="2">
                  <c:v>6.4733038204791482</c:v>
                </c:pt>
                <c:pt idx="3">
                  <c:v>6.4627827430265183</c:v>
                </c:pt>
                <c:pt idx="4">
                  <c:v>6.5357738771304907</c:v>
                </c:pt>
                <c:pt idx="5">
                  <c:v>6.8140458722481201</c:v>
                </c:pt>
                <c:pt idx="6">
                  <c:v>7.1659691463878961</c:v>
                </c:pt>
                <c:pt idx="7">
                  <c:v>7.3043989554999023</c:v>
                </c:pt>
                <c:pt idx="8">
                  <c:v>7.785344966754626</c:v>
                </c:pt>
                <c:pt idx="9">
                  <c:v>8.3650669416754262</c:v>
                </c:pt>
                <c:pt idx="10">
                  <c:v>8.5269669420863003</c:v>
                </c:pt>
                <c:pt idx="11">
                  <c:v>8.7867303016764495</c:v>
                </c:pt>
                <c:pt idx="12">
                  <c:v>9.3730060937214041</c:v>
                </c:pt>
                <c:pt idx="13">
                  <c:v>10.11267435969585</c:v>
                </c:pt>
                <c:pt idx="14">
                  <c:v>12.809311282790414</c:v>
                </c:pt>
                <c:pt idx="15">
                  <c:v>14.135955026505421</c:v>
                </c:pt>
                <c:pt idx="16">
                  <c:v>15.688749168492745</c:v>
                </c:pt>
                <c:pt idx="17">
                  <c:v>19.386616000631939</c:v>
                </c:pt>
                <c:pt idx="18">
                  <c:v>21.418172507359778</c:v>
                </c:pt>
                <c:pt idx="19">
                  <c:v>25.201570956036058</c:v>
                </c:pt>
                <c:pt idx="20">
                  <c:v>26.803058576594218</c:v>
                </c:pt>
                <c:pt idx="21">
                  <c:v>27.041740775222635</c:v>
                </c:pt>
                <c:pt idx="22">
                  <c:v>28.317843790468512</c:v>
                </c:pt>
                <c:pt idx="23">
                  <c:v>27.89654353725135</c:v>
                </c:pt>
                <c:pt idx="24">
                  <c:v>26.715842867312457</c:v>
                </c:pt>
                <c:pt idx="25">
                  <c:v>24.224836966828889</c:v>
                </c:pt>
                <c:pt idx="26">
                  <c:v>19.891272058550634</c:v>
                </c:pt>
                <c:pt idx="27">
                  <c:v>17.478925697536617</c:v>
                </c:pt>
                <c:pt idx="28">
                  <c:v>14.767699042292183</c:v>
                </c:pt>
                <c:pt idx="29">
                  <c:v>11.246328725041522</c:v>
                </c:pt>
                <c:pt idx="30">
                  <c:v>9.2325742422496795</c:v>
                </c:pt>
                <c:pt idx="31">
                  <c:v>5.5848306889765942</c:v>
                </c:pt>
                <c:pt idx="32">
                  <c:v>3.9412054609026415</c:v>
                </c:pt>
                <c:pt idx="33">
                  <c:v>3.3142487187771463</c:v>
                </c:pt>
                <c:pt idx="34">
                  <c:v>1.9714483218808532</c:v>
                </c:pt>
                <c:pt idx="35">
                  <c:v>2.4193165317194287</c:v>
                </c:pt>
                <c:pt idx="36">
                  <c:v>2.9939565202753204</c:v>
                </c:pt>
                <c:pt idx="37">
                  <c:v>4.35350995680861</c:v>
                </c:pt>
                <c:pt idx="38">
                  <c:v>6.517910183460085</c:v>
                </c:pt>
                <c:pt idx="39">
                  <c:v>7.6221628408643882</c:v>
                </c:pt>
                <c:pt idx="40">
                  <c:v>8.4625454507712981</c:v>
                </c:pt>
                <c:pt idx="41">
                  <c:v>9.462100111842231</c:v>
                </c:pt>
                <c:pt idx="42">
                  <c:v>9.2330314419519777</c:v>
                </c:pt>
                <c:pt idx="43">
                  <c:v>9.0481487722473553</c:v>
                </c:pt>
                <c:pt idx="44">
                  <c:v>8.6902582790117311</c:v>
                </c:pt>
                <c:pt idx="45">
                  <c:v>8.192869512514056</c:v>
                </c:pt>
                <c:pt idx="46">
                  <c:v>8.1820761296816258</c:v>
                </c:pt>
                <c:pt idx="47">
                  <c:v>8.923932942735501</c:v>
                </c:pt>
                <c:pt idx="48">
                  <c:v>9.6618852631604959</c:v>
                </c:pt>
                <c:pt idx="49">
                  <c:v>11.090598039836163</c:v>
                </c:pt>
                <c:pt idx="50">
                  <c:v>11.748068535238643</c:v>
                </c:pt>
                <c:pt idx="51">
                  <c:v>12.16701354355938</c:v>
                </c:pt>
                <c:pt idx="52">
                  <c:v>12.310027585935423</c:v>
                </c:pt>
                <c:pt idx="53">
                  <c:v>13.892957999553591</c:v>
                </c:pt>
                <c:pt idx="54">
                  <c:v>17.50969063824521</c:v>
                </c:pt>
                <c:pt idx="55">
                  <c:v>19.783240053206775</c:v>
                </c:pt>
                <c:pt idx="56">
                  <c:v>20.823066623215645</c:v>
                </c:pt>
                <c:pt idx="57">
                  <c:v>22.163398463629115</c:v>
                </c:pt>
                <c:pt idx="58">
                  <c:v>23.016579935489222</c:v>
                </c:pt>
                <c:pt idx="59">
                  <c:v>22.421593022367215</c:v>
                </c:pt>
                <c:pt idx="60">
                  <c:v>21.585661313456448</c:v>
                </c:pt>
                <c:pt idx="61">
                  <c:v>19.83098899723046</c:v>
                </c:pt>
                <c:pt idx="62">
                  <c:v>18.127175170539122</c:v>
                </c:pt>
                <c:pt idx="63">
                  <c:v>17.267984000633476</c:v>
                </c:pt>
                <c:pt idx="64">
                  <c:v>16.44093974085823</c:v>
                </c:pt>
                <c:pt idx="65">
                  <c:v>14.150186203820692</c:v>
                </c:pt>
                <c:pt idx="66">
                  <c:v>10.537418986568525</c:v>
                </c:pt>
                <c:pt idx="67">
                  <c:v>8.3420275322809481</c:v>
                </c:pt>
                <c:pt idx="68">
                  <c:v>6.895180790085087</c:v>
                </c:pt>
                <c:pt idx="69">
                  <c:v>5.3525598159472443</c:v>
                </c:pt>
                <c:pt idx="70">
                  <c:v>5.0394143889702869</c:v>
                </c:pt>
                <c:pt idx="71">
                  <c:v>6.4771687220071872</c:v>
                </c:pt>
                <c:pt idx="72">
                  <c:v>6.9970353289599885</c:v>
                </c:pt>
                <c:pt idx="73">
                  <c:v>7.0823004233550035</c:v>
                </c:pt>
                <c:pt idx="74">
                  <c:v>6.8053542569362691</c:v>
                </c:pt>
                <c:pt idx="75">
                  <c:v>7.0697239456910754</c:v>
                </c:pt>
                <c:pt idx="76">
                  <c:v>7.0169125991656145</c:v>
                </c:pt>
                <c:pt idx="77">
                  <c:v>6.6429517424392959</c:v>
                </c:pt>
                <c:pt idx="78">
                  <c:v>6.6109748453651029</c:v>
                </c:pt>
                <c:pt idx="79">
                  <c:v>6.3555682376301492</c:v>
                </c:pt>
                <c:pt idx="80">
                  <c:v>6.6861299596440382</c:v>
                </c:pt>
                <c:pt idx="81">
                  <c:v>7.2853099092719642</c:v>
                </c:pt>
                <c:pt idx="82">
                  <c:v>7.4985371971767023</c:v>
                </c:pt>
                <c:pt idx="83">
                  <c:v>6.2994341403784349</c:v>
                </c:pt>
                <c:pt idx="84">
                  <c:v>5.9199815247062748</c:v>
                </c:pt>
                <c:pt idx="85">
                  <c:v>5.7829296923363138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CPI!$I$3</c:f>
              <c:strCache>
                <c:ptCount val="1"/>
                <c:pt idx="0">
                  <c:v>Lương-thực phẩm</c:v>
                </c:pt>
              </c:strCache>
            </c:strRef>
          </c:tx>
          <c:marker>
            <c:symbol val="none"/>
          </c:marker>
          <c:cat>
            <c:numRef>
              <c:f>CPI!$A$27:$A$112</c:f>
              <c:numCache>
                <c:formatCode>mmm\-yy</c:formatCode>
                <c:ptCount val="86"/>
                <c:pt idx="0">
                  <c:v>38991</c:v>
                </c:pt>
                <c:pt idx="1">
                  <c:v>39022</c:v>
                </c:pt>
                <c:pt idx="2">
                  <c:v>39052</c:v>
                </c:pt>
                <c:pt idx="3">
                  <c:v>39083</c:v>
                </c:pt>
                <c:pt idx="4">
                  <c:v>39114</c:v>
                </c:pt>
                <c:pt idx="5">
                  <c:v>39142</c:v>
                </c:pt>
                <c:pt idx="6">
                  <c:v>39173</c:v>
                </c:pt>
                <c:pt idx="7">
                  <c:v>39203</c:v>
                </c:pt>
                <c:pt idx="8">
                  <c:v>39234</c:v>
                </c:pt>
                <c:pt idx="9">
                  <c:v>39264</c:v>
                </c:pt>
                <c:pt idx="10">
                  <c:v>39295</c:v>
                </c:pt>
                <c:pt idx="11">
                  <c:v>39326</c:v>
                </c:pt>
                <c:pt idx="12">
                  <c:v>39356</c:v>
                </c:pt>
                <c:pt idx="13">
                  <c:v>39387</c:v>
                </c:pt>
                <c:pt idx="14">
                  <c:v>39417</c:v>
                </c:pt>
                <c:pt idx="15">
                  <c:v>39448</c:v>
                </c:pt>
                <c:pt idx="16">
                  <c:v>39479</c:v>
                </c:pt>
                <c:pt idx="17">
                  <c:v>39508</c:v>
                </c:pt>
                <c:pt idx="18">
                  <c:v>39539</c:v>
                </c:pt>
                <c:pt idx="19">
                  <c:v>39569</c:v>
                </c:pt>
                <c:pt idx="20">
                  <c:v>39600</c:v>
                </c:pt>
                <c:pt idx="21">
                  <c:v>39630</c:v>
                </c:pt>
                <c:pt idx="22">
                  <c:v>39661</c:v>
                </c:pt>
                <c:pt idx="23">
                  <c:v>39692</c:v>
                </c:pt>
                <c:pt idx="24">
                  <c:v>39722</c:v>
                </c:pt>
                <c:pt idx="25">
                  <c:v>39753</c:v>
                </c:pt>
                <c:pt idx="26">
                  <c:v>39783</c:v>
                </c:pt>
                <c:pt idx="27">
                  <c:v>39814</c:v>
                </c:pt>
                <c:pt idx="28">
                  <c:v>39845</c:v>
                </c:pt>
                <c:pt idx="29">
                  <c:v>39873</c:v>
                </c:pt>
                <c:pt idx="30">
                  <c:v>39904</c:v>
                </c:pt>
                <c:pt idx="31">
                  <c:v>39934</c:v>
                </c:pt>
                <c:pt idx="32">
                  <c:v>39965</c:v>
                </c:pt>
                <c:pt idx="33">
                  <c:v>39995</c:v>
                </c:pt>
                <c:pt idx="34">
                  <c:v>40026</c:v>
                </c:pt>
                <c:pt idx="35">
                  <c:v>40057</c:v>
                </c:pt>
                <c:pt idx="36">
                  <c:v>40087</c:v>
                </c:pt>
                <c:pt idx="37">
                  <c:v>40118</c:v>
                </c:pt>
                <c:pt idx="38">
                  <c:v>40148</c:v>
                </c:pt>
                <c:pt idx="39">
                  <c:v>40179</c:v>
                </c:pt>
                <c:pt idx="40">
                  <c:v>40210</c:v>
                </c:pt>
                <c:pt idx="41">
                  <c:v>40238</c:v>
                </c:pt>
                <c:pt idx="42">
                  <c:v>40269</c:v>
                </c:pt>
                <c:pt idx="43">
                  <c:v>40299</c:v>
                </c:pt>
                <c:pt idx="44">
                  <c:v>40330</c:v>
                </c:pt>
                <c:pt idx="45">
                  <c:v>40360</c:v>
                </c:pt>
                <c:pt idx="46">
                  <c:v>40391</c:v>
                </c:pt>
                <c:pt idx="47">
                  <c:v>40422</c:v>
                </c:pt>
                <c:pt idx="48">
                  <c:v>40452</c:v>
                </c:pt>
                <c:pt idx="49">
                  <c:v>40483</c:v>
                </c:pt>
                <c:pt idx="50">
                  <c:v>40513</c:v>
                </c:pt>
                <c:pt idx="51">
                  <c:v>40544</c:v>
                </c:pt>
                <c:pt idx="52">
                  <c:v>40575</c:v>
                </c:pt>
                <c:pt idx="53">
                  <c:v>40603</c:v>
                </c:pt>
                <c:pt idx="54">
                  <c:v>40634</c:v>
                </c:pt>
                <c:pt idx="55">
                  <c:v>40664</c:v>
                </c:pt>
                <c:pt idx="56">
                  <c:v>40695</c:v>
                </c:pt>
                <c:pt idx="57">
                  <c:v>40725</c:v>
                </c:pt>
                <c:pt idx="58">
                  <c:v>40756</c:v>
                </c:pt>
                <c:pt idx="59">
                  <c:v>40787</c:v>
                </c:pt>
                <c:pt idx="60">
                  <c:v>40817</c:v>
                </c:pt>
                <c:pt idx="61">
                  <c:v>40848</c:v>
                </c:pt>
                <c:pt idx="62">
                  <c:v>40878</c:v>
                </c:pt>
                <c:pt idx="63">
                  <c:v>40909</c:v>
                </c:pt>
                <c:pt idx="64">
                  <c:v>40940</c:v>
                </c:pt>
                <c:pt idx="65">
                  <c:v>40969</c:v>
                </c:pt>
                <c:pt idx="66">
                  <c:v>41000</c:v>
                </c:pt>
                <c:pt idx="67">
                  <c:v>41030</c:v>
                </c:pt>
                <c:pt idx="68">
                  <c:v>41061</c:v>
                </c:pt>
                <c:pt idx="69">
                  <c:v>41091</c:v>
                </c:pt>
                <c:pt idx="70">
                  <c:v>41122</c:v>
                </c:pt>
                <c:pt idx="71">
                  <c:v>41153</c:v>
                </c:pt>
                <c:pt idx="72">
                  <c:v>41183</c:v>
                </c:pt>
                <c:pt idx="73">
                  <c:v>41214</c:v>
                </c:pt>
                <c:pt idx="74">
                  <c:v>41244</c:v>
                </c:pt>
                <c:pt idx="75">
                  <c:v>41275</c:v>
                </c:pt>
                <c:pt idx="76">
                  <c:v>41306</c:v>
                </c:pt>
                <c:pt idx="77">
                  <c:v>41334</c:v>
                </c:pt>
                <c:pt idx="78">
                  <c:v>41365</c:v>
                </c:pt>
                <c:pt idx="79">
                  <c:v>41395</c:v>
                </c:pt>
                <c:pt idx="80">
                  <c:v>41426</c:v>
                </c:pt>
                <c:pt idx="81">
                  <c:v>41456</c:v>
                </c:pt>
                <c:pt idx="82">
                  <c:v>41487</c:v>
                </c:pt>
                <c:pt idx="83">
                  <c:v>41518</c:v>
                </c:pt>
                <c:pt idx="84">
                  <c:v>41548</c:v>
                </c:pt>
                <c:pt idx="85">
                  <c:v>41579</c:v>
                </c:pt>
              </c:numCache>
            </c:numRef>
          </c:cat>
          <c:val>
            <c:numRef>
              <c:f>CPI!$I$27:$I$112</c:f>
              <c:numCache>
                <c:formatCode>0.0</c:formatCode>
                <c:ptCount val="86"/>
                <c:pt idx="0">
                  <c:v>8.0218239278428314</c:v>
                </c:pt>
                <c:pt idx="1">
                  <c:v>8.7742147412706029</c:v>
                </c:pt>
                <c:pt idx="2">
                  <c:v>7.9696717328292532</c:v>
                </c:pt>
                <c:pt idx="3">
                  <c:v>7.4494638749227793</c:v>
                </c:pt>
                <c:pt idx="4">
                  <c:v>7.7097581188058317</c:v>
                </c:pt>
                <c:pt idx="5">
                  <c:v>8.2314602772016521</c:v>
                </c:pt>
                <c:pt idx="6">
                  <c:v>8.5447050225148971</c:v>
                </c:pt>
                <c:pt idx="7">
                  <c:v>9.4546606334820815</c:v>
                </c:pt>
                <c:pt idx="8">
                  <c:v>10.130575868469727</c:v>
                </c:pt>
                <c:pt idx="9">
                  <c:v>11.435908391213555</c:v>
                </c:pt>
                <c:pt idx="10">
                  <c:v>11.968669706231294</c:v>
                </c:pt>
                <c:pt idx="11">
                  <c:v>13.337424987209289</c:v>
                </c:pt>
                <c:pt idx="12">
                  <c:v>14.025343686136615</c:v>
                </c:pt>
                <c:pt idx="13">
                  <c:v>14.99433376093975</c:v>
                </c:pt>
                <c:pt idx="14">
                  <c:v>19.095969709293193</c:v>
                </c:pt>
                <c:pt idx="15">
                  <c:v>22.096609199054072</c:v>
                </c:pt>
                <c:pt idx="16">
                  <c:v>25.318685014553544</c:v>
                </c:pt>
                <c:pt idx="17">
                  <c:v>30.730116482344052</c:v>
                </c:pt>
                <c:pt idx="18">
                  <c:v>34.138544238177879</c:v>
                </c:pt>
                <c:pt idx="19">
                  <c:v>42.382807497472072</c:v>
                </c:pt>
                <c:pt idx="20">
                  <c:v>45.582262783744731</c:v>
                </c:pt>
                <c:pt idx="21">
                  <c:v>44.722440383210738</c:v>
                </c:pt>
                <c:pt idx="22">
                  <c:v>44.177292411902044</c:v>
                </c:pt>
                <c:pt idx="23">
                  <c:v>42.721532777570829</c:v>
                </c:pt>
                <c:pt idx="24">
                  <c:v>40.561865631396543</c:v>
                </c:pt>
                <c:pt idx="25">
                  <c:v>37.628328753139904</c:v>
                </c:pt>
                <c:pt idx="26">
                  <c:v>31.858606989409832</c:v>
                </c:pt>
                <c:pt idx="27">
                  <c:v>27.575998030713688</c:v>
                </c:pt>
                <c:pt idx="28">
                  <c:v>22.157202107578257</c:v>
                </c:pt>
                <c:pt idx="29">
                  <c:v>17.053599324108038</c:v>
                </c:pt>
                <c:pt idx="30">
                  <c:v>14.011182039765014</c:v>
                </c:pt>
                <c:pt idx="31">
                  <c:v>6.4954798763977584</c:v>
                </c:pt>
                <c:pt idx="32">
                  <c:v>3.3920681770274408</c:v>
                </c:pt>
                <c:pt idx="33">
                  <c:v>2.3273315604900757</c:v>
                </c:pt>
                <c:pt idx="34">
                  <c:v>1.7367857664096542</c:v>
                </c:pt>
                <c:pt idx="35">
                  <c:v>1.7876541592928286</c:v>
                </c:pt>
                <c:pt idx="36">
                  <c:v>2.5440597033566492</c:v>
                </c:pt>
                <c:pt idx="37">
                  <c:v>3.508649077129844</c:v>
                </c:pt>
                <c:pt idx="38">
                  <c:v>5.7784392191035705</c:v>
                </c:pt>
                <c:pt idx="39">
                  <c:v>7.590760321373291</c:v>
                </c:pt>
                <c:pt idx="40">
                  <c:v>9.0934541313108177</c:v>
                </c:pt>
                <c:pt idx="41">
                  <c:v>10.726458417584217</c:v>
                </c:pt>
                <c:pt idx="42">
                  <c:v>9.5577832615288507</c:v>
                </c:pt>
                <c:pt idx="43">
                  <c:v>9.2297004607855726</c:v>
                </c:pt>
                <c:pt idx="44">
                  <c:v>9.3277327009279034</c:v>
                </c:pt>
                <c:pt idx="45">
                  <c:v>9.6121270031013886</c:v>
                </c:pt>
                <c:pt idx="46">
                  <c:v>9.9960766072956009</c:v>
                </c:pt>
                <c:pt idx="47">
                  <c:v>10.809640792097209</c:v>
                </c:pt>
                <c:pt idx="48">
                  <c:v>11.914202602225776</c:v>
                </c:pt>
                <c:pt idx="49">
                  <c:v>14.776685428772218</c:v>
                </c:pt>
                <c:pt idx="50">
                  <c:v>16.182435544252982</c:v>
                </c:pt>
                <c:pt idx="51">
                  <c:v>16.592049458619162</c:v>
                </c:pt>
                <c:pt idx="52">
                  <c:v>17.225394571596418</c:v>
                </c:pt>
                <c:pt idx="53">
                  <c:v>18.327682256868293</c:v>
                </c:pt>
                <c:pt idx="54">
                  <c:v>24.43637713437392</c:v>
                </c:pt>
                <c:pt idx="55">
                  <c:v>28.3359151843398</c:v>
                </c:pt>
                <c:pt idx="56">
                  <c:v>30.151567267250655</c:v>
                </c:pt>
                <c:pt idx="57">
                  <c:v>32.632252762515115</c:v>
                </c:pt>
                <c:pt idx="58">
                  <c:v>34.060823950143693</c:v>
                </c:pt>
                <c:pt idx="59">
                  <c:v>33.382472722694786</c:v>
                </c:pt>
                <c:pt idx="60">
                  <c:v>31.723748723182421</c:v>
                </c:pt>
                <c:pt idx="61">
                  <c:v>28.043887594037955</c:v>
                </c:pt>
                <c:pt idx="62">
                  <c:v>24.796622222860098</c:v>
                </c:pt>
                <c:pt idx="63">
                  <c:v>23.018510888368326</c:v>
                </c:pt>
                <c:pt idx="64">
                  <c:v>21.190739477195251</c:v>
                </c:pt>
                <c:pt idx="65">
                  <c:v>17.851398646337046</c:v>
                </c:pt>
                <c:pt idx="66">
                  <c:v>11.874246370494124</c:v>
                </c:pt>
                <c:pt idx="67">
                  <c:v>8.4531816576792771</c:v>
                </c:pt>
                <c:pt idx="68">
                  <c:v>6.3009522938074491</c:v>
                </c:pt>
                <c:pt idx="69">
                  <c:v>3.6049136486746347</c:v>
                </c:pt>
                <c:pt idx="70">
                  <c:v>2.0408730183591572</c:v>
                </c:pt>
                <c:pt idx="71">
                  <c:v>1.8373611056779593</c:v>
                </c:pt>
                <c:pt idx="72">
                  <c:v>2.0714465849334562</c:v>
                </c:pt>
                <c:pt idx="73">
                  <c:v>1.4218271953714057</c:v>
                </c:pt>
                <c:pt idx="74">
                  <c:v>1.0088472653872804</c:v>
                </c:pt>
                <c:pt idx="75">
                  <c:v>1.3388434993995446</c:v>
                </c:pt>
                <c:pt idx="76">
                  <c:v>1.5075596231376664</c:v>
                </c:pt>
                <c:pt idx="77" formatCode="0.00">
                  <c:v>1.8146309943884775</c:v>
                </c:pt>
                <c:pt idx="78" formatCode="0.00">
                  <c:v>1.7017317059874415</c:v>
                </c:pt>
                <c:pt idx="79" formatCode="0.00">
                  <c:v>1.4878586471224642</c:v>
                </c:pt>
                <c:pt idx="80" formatCode="0.00">
                  <c:v>1.640441375368118</c:v>
                </c:pt>
                <c:pt idx="81" formatCode="0.00">
                  <c:v>2.2225276969189967</c:v>
                </c:pt>
                <c:pt idx="82" formatCode="0.00">
                  <c:v>2.9598570892430009</c:v>
                </c:pt>
                <c:pt idx="83" formatCode="0.00">
                  <c:v>3.5462591530006859</c:v>
                </c:pt>
                <c:pt idx="84" formatCode="0.00">
                  <c:v>4.1347661598529317</c:v>
                </c:pt>
                <c:pt idx="85" formatCode="0.00">
                  <c:v>4.8642931445596727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CPI!$J$3</c:f>
              <c:strCache>
                <c:ptCount val="1"/>
                <c:pt idx="0">
                  <c:v>Cơ bản</c:v>
                </c:pt>
              </c:strCache>
            </c:strRef>
          </c:tx>
          <c:marker>
            <c:symbol val="none"/>
          </c:marker>
          <c:cat>
            <c:numRef>
              <c:f>CPI!$A$27:$A$112</c:f>
              <c:numCache>
                <c:formatCode>mmm\-yy</c:formatCode>
                <c:ptCount val="86"/>
                <c:pt idx="0">
                  <c:v>38991</c:v>
                </c:pt>
                <c:pt idx="1">
                  <c:v>39022</c:v>
                </c:pt>
                <c:pt idx="2">
                  <c:v>39052</c:v>
                </c:pt>
                <c:pt idx="3">
                  <c:v>39083</c:v>
                </c:pt>
                <c:pt idx="4">
                  <c:v>39114</c:v>
                </c:pt>
                <c:pt idx="5">
                  <c:v>39142</c:v>
                </c:pt>
                <c:pt idx="6">
                  <c:v>39173</c:v>
                </c:pt>
                <c:pt idx="7">
                  <c:v>39203</c:v>
                </c:pt>
                <c:pt idx="8">
                  <c:v>39234</c:v>
                </c:pt>
                <c:pt idx="9">
                  <c:v>39264</c:v>
                </c:pt>
                <c:pt idx="10">
                  <c:v>39295</c:v>
                </c:pt>
                <c:pt idx="11">
                  <c:v>39326</c:v>
                </c:pt>
                <c:pt idx="12">
                  <c:v>39356</c:v>
                </c:pt>
                <c:pt idx="13">
                  <c:v>39387</c:v>
                </c:pt>
                <c:pt idx="14">
                  <c:v>39417</c:v>
                </c:pt>
                <c:pt idx="15">
                  <c:v>39448</c:v>
                </c:pt>
                <c:pt idx="16">
                  <c:v>39479</c:v>
                </c:pt>
                <c:pt idx="17">
                  <c:v>39508</c:v>
                </c:pt>
                <c:pt idx="18">
                  <c:v>39539</c:v>
                </c:pt>
                <c:pt idx="19">
                  <c:v>39569</c:v>
                </c:pt>
                <c:pt idx="20">
                  <c:v>39600</c:v>
                </c:pt>
                <c:pt idx="21">
                  <c:v>39630</c:v>
                </c:pt>
                <c:pt idx="22">
                  <c:v>39661</c:v>
                </c:pt>
                <c:pt idx="23">
                  <c:v>39692</c:v>
                </c:pt>
                <c:pt idx="24">
                  <c:v>39722</c:v>
                </c:pt>
                <c:pt idx="25">
                  <c:v>39753</c:v>
                </c:pt>
                <c:pt idx="26">
                  <c:v>39783</c:v>
                </c:pt>
                <c:pt idx="27">
                  <c:v>39814</c:v>
                </c:pt>
                <c:pt idx="28">
                  <c:v>39845</c:v>
                </c:pt>
                <c:pt idx="29">
                  <c:v>39873</c:v>
                </c:pt>
                <c:pt idx="30">
                  <c:v>39904</c:v>
                </c:pt>
                <c:pt idx="31">
                  <c:v>39934</c:v>
                </c:pt>
                <c:pt idx="32">
                  <c:v>39965</c:v>
                </c:pt>
                <c:pt idx="33">
                  <c:v>39995</c:v>
                </c:pt>
                <c:pt idx="34">
                  <c:v>40026</c:v>
                </c:pt>
                <c:pt idx="35">
                  <c:v>40057</c:v>
                </c:pt>
                <c:pt idx="36">
                  <c:v>40087</c:v>
                </c:pt>
                <c:pt idx="37">
                  <c:v>40118</c:v>
                </c:pt>
                <c:pt idx="38">
                  <c:v>40148</c:v>
                </c:pt>
                <c:pt idx="39">
                  <c:v>40179</c:v>
                </c:pt>
                <c:pt idx="40">
                  <c:v>40210</c:v>
                </c:pt>
                <c:pt idx="41">
                  <c:v>40238</c:v>
                </c:pt>
                <c:pt idx="42">
                  <c:v>40269</c:v>
                </c:pt>
                <c:pt idx="43">
                  <c:v>40299</c:v>
                </c:pt>
                <c:pt idx="44">
                  <c:v>40330</c:v>
                </c:pt>
                <c:pt idx="45">
                  <c:v>40360</c:v>
                </c:pt>
                <c:pt idx="46">
                  <c:v>40391</c:v>
                </c:pt>
                <c:pt idx="47">
                  <c:v>40422</c:v>
                </c:pt>
                <c:pt idx="48">
                  <c:v>40452</c:v>
                </c:pt>
                <c:pt idx="49">
                  <c:v>40483</c:v>
                </c:pt>
                <c:pt idx="50">
                  <c:v>40513</c:v>
                </c:pt>
                <c:pt idx="51">
                  <c:v>40544</c:v>
                </c:pt>
                <c:pt idx="52">
                  <c:v>40575</c:v>
                </c:pt>
                <c:pt idx="53">
                  <c:v>40603</c:v>
                </c:pt>
                <c:pt idx="54">
                  <c:v>40634</c:v>
                </c:pt>
                <c:pt idx="55">
                  <c:v>40664</c:v>
                </c:pt>
                <c:pt idx="56">
                  <c:v>40695</c:v>
                </c:pt>
                <c:pt idx="57">
                  <c:v>40725</c:v>
                </c:pt>
                <c:pt idx="58">
                  <c:v>40756</c:v>
                </c:pt>
                <c:pt idx="59">
                  <c:v>40787</c:v>
                </c:pt>
                <c:pt idx="60">
                  <c:v>40817</c:v>
                </c:pt>
                <c:pt idx="61">
                  <c:v>40848</c:v>
                </c:pt>
                <c:pt idx="62">
                  <c:v>40878</c:v>
                </c:pt>
                <c:pt idx="63">
                  <c:v>40909</c:v>
                </c:pt>
                <c:pt idx="64">
                  <c:v>40940</c:v>
                </c:pt>
                <c:pt idx="65">
                  <c:v>40969</c:v>
                </c:pt>
                <c:pt idx="66">
                  <c:v>41000</c:v>
                </c:pt>
                <c:pt idx="67">
                  <c:v>41030</c:v>
                </c:pt>
                <c:pt idx="68">
                  <c:v>41061</c:v>
                </c:pt>
                <c:pt idx="69">
                  <c:v>41091</c:v>
                </c:pt>
                <c:pt idx="70">
                  <c:v>41122</c:v>
                </c:pt>
                <c:pt idx="71">
                  <c:v>41153</c:v>
                </c:pt>
                <c:pt idx="72">
                  <c:v>41183</c:v>
                </c:pt>
                <c:pt idx="73">
                  <c:v>41214</c:v>
                </c:pt>
                <c:pt idx="74">
                  <c:v>41244</c:v>
                </c:pt>
                <c:pt idx="75">
                  <c:v>41275</c:v>
                </c:pt>
                <c:pt idx="76">
                  <c:v>41306</c:v>
                </c:pt>
                <c:pt idx="77">
                  <c:v>41334</c:v>
                </c:pt>
                <c:pt idx="78">
                  <c:v>41365</c:v>
                </c:pt>
                <c:pt idx="79">
                  <c:v>41395</c:v>
                </c:pt>
                <c:pt idx="80">
                  <c:v>41426</c:v>
                </c:pt>
                <c:pt idx="81">
                  <c:v>41456</c:v>
                </c:pt>
                <c:pt idx="82">
                  <c:v>41487</c:v>
                </c:pt>
                <c:pt idx="83">
                  <c:v>41518</c:v>
                </c:pt>
                <c:pt idx="84">
                  <c:v>41548</c:v>
                </c:pt>
                <c:pt idx="85">
                  <c:v>41579</c:v>
                </c:pt>
              </c:numCache>
            </c:numRef>
          </c:cat>
          <c:val>
            <c:numRef>
              <c:f>CPI!$J$27:$J$112</c:f>
              <c:numCache>
                <c:formatCode>0.0</c:formatCode>
                <c:ptCount val="86"/>
                <c:pt idx="0">
                  <c:v>4.9427080633657194</c:v>
                </c:pt>
                <c:pt idx="1">
                  <c:v>4.736869040767222</c:v>
                </c:pt>
                <c:pt idx="2">
                  <c:v>4.8580751280428158</c:v>
                </c:pt>
                <c:pt idx="3">
                  <c:v>5.2159860914377632</c:v>
                </c:pt>
                <c:pt idx="4">
                  <c:v>5.5675584097520492</c:v>
                </c:pt>
                <c:pt idx="5">
                  <c:v>5.5057051774365373</c:v>
                </c:pt>
                <c:pt idx="6">
                  <c:v>5.9461242043818974</c:v>
                </c:pt>
                <c:pt idx="7">
                  <c:v>5.5515987143390566</c:v>
                </c:pt>
                <c:pt idx="8">
                  <c:v>6.0039846198316482</c:v>
                </c:pt>
                <c:pt idx="9">
                  <c:v>6.0510522575804249</c:v>
                </c:pt>
                <c:pt idx="10">
                  <c:v>5.8391461489646579</c:v>
                </c:pt>
                <c:pt idx="11">
                  <c:v>5.4087114756948385</c:v>
                </c:pt>
                <c:pt idx="12">
                  <c:v>5.7251236152302765</c:v>
                </c:pt>
                <c:pt idx="13">
                  <c:v>6.0358485138668483</c:v>
                </c:pt>
                <c:pt idx="14">
                  <c:v>7.375399653392023</c:v>
                </c:pt>
                <c:pt idx="15">
                  <c:v>7.6165363015334719</c:v>
                </c:pt>
                <c:pt idx="16">
                  <c:v>7.7505445004312667</c:v>
                </c:pt>
                <c:pt idx="17">
                  <c:v>9.9602611051995638</c:v>
                </c:pt>
                <c:pt idx="18">
                  <c:v>10.771557686499111</c:v>
                </c:pt>
                <c:pt idx="19">
                  <c:v>11.077278661573686</c:v>
                </c:pt>
                <c:pt idx="20">
                  <c:v>11.40192403276914</c:v>
                </c:pt>
                <c:pt idx="21">
                  <c:v>12.344820505662035</c:v>
                </c:pt>
                <c:pt idx="22">
                  <c:v>14.64788968601496</c:v>
                </c:pt>
                <c:pt idx="23">
                  <c:v>15.079241548866129</c:v>
                </c:pt>
                <c:pt idx="24">
                  <c:v>14.799646718692827</c:v>
                </c:pt>
                <c:pt idx="25">
                  <c:v>13.131589251670572</c:v>
                </c:pt>
                <c:pt idx="26">
                  <c:v>10.301321378612482</c:v>
                </c:pt>
                <c:pt idx="27">
                  <c:v>9.4067091048449782</c:v>
                </c:pt>
                <c:pt idx="28">
                  <c:v>8.6609175649072334</c:v>
                </c:pt>
                <c:pt idx="29">
                  <c:v>6.685673376311474</c:v>
                </c:pt>
                <c:pt idx="30">
                  <c:v>5.6379047962855644</c:v>
                </c:pt>
                <c:pt idx="31">
                  <c:v>5.5324730742764006</c:v>
                </c:pt>
                <c:pt idx="32">
                  <c:v>5.3145740158337951</c:v>
                </c:pt>
                <c:pt idx="33">
                  <c:v>5.0037212033208878</c:v>
                </c:pt>
                <c:pt idx="34">
                  <c:v>3.1016807890980047</c:v>
                </c:pt>
                <c:pt idx="35">
                  <c:v>3.8188793924698317</c:v>
                </c:pt>
                <c:pt idx="36">
                  <c:v>4.0546484393817694</c:v>
                </c:pt>
                <c:pt idx="37">
                  <c:v>5.4183736260253523</c:v>
                </c:pt>
                <c:pt idx="38">
                  <c:v>7.3356487328159803</c:v>
                </c:pt>
                <c:pt idx="39">
                  <c:v>7.8963236656697466</c:v>
                </c:pt>
                <c:pt idx="40">
                  <c:v>8.4523858468297917</c:v>
                </c:pt>
                <c:pt idx="41">
                  <c:v>8.8650486768039549</c:v>
                </c:pt>
                <c:pt idx="42">
                  <c:v>9.2426914657266046</c:v>
                </c:pt>
                <c:pt idx="43">
                  <c:v>9.0037208811887268</c:v>
                </c:pt>
                <c:pt idx="44">
                  <c:v>8.3995190708363143</c:v>
                </c:pt>
                <c:pt idx="45">
                  <c:v>7.4070426153584501</c:v>
                </c:pt>
                <c:pt idx="46">
                  <c:v>7.0349899886955169</c:v>
                </c:pt>
                <c:pt idx="47">
                  <c:v>7.6100257287225137</c:v>
                </c:pt>
                <c:pt idx="48">
                  <c:v>8.100779134608004</c:v>
                </c:pt>
                <c:pt idx="49">
                  <c:v>8.5789258435535096</c:v>
                </c:pt>
                <c:pt idx="50">
                  <c:v>8.7191960463037574</c:v>
                </c:pt>
                <c:pt idx="51">
                  <c:v>9.0963329883318789</c:v>
                </c:pt>
                <c:pt idx="52">
                  <c:v>8.9099492750749576</c:v>
                </c:pt>
                <c:pt idx="53">
                  <c:v>10.42137984337419</c:v>
                </c:pt>
                <c:pt idx="54">
                  <c:v>11.978910262501309</c:v>
                </c:pt>
                <c:pt idx="55">
                  <c:v>12.937118092408673</c:v>
                </c:pt>
                <c:pt idx="56">
                  <c:v>13.331613746588445</c:v>
                </c:pt>
                <c:pt idx="57">
                  <c:v>13.78678541837548</c:v>
                </c:pt>
                <c:pt idx="58">
                  <c:v>14.211945463409226</c:v>
                </c:pt>
                <c:pt idx="59">
                  <c:v>13.759572680839295</c:v>
                </c:pt>
                <c:pt idx="60">
                  <c:v>13.50349816309777</c:v>
                </c:pt>
                <c:pt idx="61">
                  <c:v>12.953701022467046</c:v>
                </c:pt>
                <c:pt idx="62">
                  <c:v>12.283803809350369</c:v>
                </c:pt>
                <c:pt idx="63">
                  <c:v>12.032500847177886</c:v>
                </c:pt>
                <c:pt idx="64">
                  <c:v>11.749417848132261</c:v>
                </c:pt>
                <c:pt idx="65">
                  <c:v>10.564726643257515</c:v>
                </c:pt>
                <c:pt idx="66">
                  <c:v>9.0319118359311279</c:v>
                </c:pt>
                <c:pt idx="67">
                  <c:v>8.074358773249557</c:v>
                </c:pt>
                <c:pt idx="68">
                  <c:v>7.378927840501226</c:v>
                </c:pt>
                <c:pt idx="69">
                  <c:v>7.0595782558652509</c:v>
                </c:pt>
                <c:pt idx="70">
                  <c:v>7.8140213487561727</c:v>
                </c:pt>
                <c:pt idx="71">
                  <c:v>10.36262319059189</c:v>
                </c:pt>
                <c:pt idx="72">
                  <c:v>11.013405718214608</c:v>
                </c:pt>
                <c:pt idx="73">
                  <c:v>11.689270048806598</c:v>
                </c:pt>
                <c:pt idx="74">
                  <c:v>11.588491843804526</c:v>
                </c:pt>
                <c:pt idx="75">
                  <c:v>11.853678322755702</c:v>
                </c:pt>
                <c:pt idx="76">
                  <c:v>11.794600328271398</c:v>
                </c:pt>
                <c:pt idx="77">
                  <c:v>10.984427116201513</c:v>
                </c:pt>
                <c:pt idx="78">
                  <c:v>10.972295459359893</c:v>
                </c:pt>
                <c:pt idx="79">
                  <c:v>10.668536865066503</c:v>
                </c:pt>
                <c:pt idx="80">
                  <c:v>10.959065376065213</c:v>
                </c:pt>
                <c:pt idx="81">
                  <c:v>11.211983812469327</c:v>
                </c:pt>
                <c:pt idx="82">
                  <c:v>10.833267888628528</c:v>
                </c:pt>
                <c:pt idx="83">
                  <c:v>8.2097129163534177</c:v>
                </c:pt>
                <c:pt idx="84">
                  <c:v>7.1580719693858708</c:v>
                </c:pt>
                <c:pt idx="85">
                  <c:v>6.3859172503943906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323328"/>
        <c:axId val="230324864"/>
      </c:lineChart>
      <c:dateAx>
        <c:axId val="230323328"/>
        <c:scaling>
          <c:orientation val="minMax"/>
          <c:min val="40118"/>
        </c:scaling>
        <c:delete val="0"/>
        <c:axPos val="b"/>
        <c:numFmt formatCode="mmm\-yy" sourceLinked="1"/>
        <c:majorTickMark val="out"/>
        <c:minorTickMark val="none"/>
        <c:tickLblPos val="nextTo"/>
        <c:crossAx val="230324864"/>
        <c:crosses val="autoZero"/>
        <c:auto val="1"/>
        <c:lblOffset val="100"/>
        <c:baseTimeUnit val="months"/>
        <c:majorUnit val="6"/>
        <c:majorTimeUnit val="months"/>
      </c:dateAx>
      <c:valAx>
        <c:axId val="230324864"/>
        <c:scaling>
          <c:orientation val="minMax"/>
          <c:max val="40"/>
        </c:scaling>
        <c:delete val="0"/>
        <c:axPos val="l"/>
        <c:numFmt formatCode="0" sourceLinked="0"/>
        <c:majorTickMark val="out"/>
        <c:minorTickMark val="none"/>
        <c:tickLblPos val="nextTo"/>
        <c:crossAx val="2303233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592574564543068"/>
          <c:y val="0.17478404015287563"/>
          <c:w val="0.42808836395450572"/>
          <c:h val="0.226499481682436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7625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'Sheet1 (2)'!$AQ$1:$BC$1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'Sheet1 (2)'!$AQ$3:$BC$3</c:f>
              <c:numCache>
                <c:formatCode>0.00</c:formatCode>
                <c:ptCount val="13"/>
                <c:pt idx="0">
                  <c:v>6.8900000000000006</c:v>
                </c:pt>
                <c:pt idx="1">
                  <c:v>7.0799999999999983</c:v>
                </c:pt>
                <c:pt idx="2">
                  <c:v>7.3400000000000025</c:v>
                </c:pt>
                <c:pt idx="3">
                  <c:v>7.7900000000000063</c:v>
                </c:pt>
                <c:pt idx="4">
                  <c:v>7.55</c:v>
                </c:pt>
                <c:pt idx="5">
                  <c:v>6.98</c:v>
                </c:pt>
                <c:pt idx="6">
                  <c:v>7.13</c:v>
                </c:pt>
                <c:pt idx="7">
                  <c:v>5.6599999999999975</c:v>
                </c:pt>
                <c:pt idx="8">
                  <c:v>5.3998674905116291</c:v>
                </c:pt>
                <c:pt idx="9">
                  <c:v>6.42</c:v>
                </c:pt>
                <c:pt idx="10">
                  <c:v>6.24</c:v>
                </c:pt>
                <c:pt idx="11">
                  <c:v>5.25</c:v>
                </c:pt>
                <c:pt idx="12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25984"/>
        <c:axId val="232827520"/>
      </c:lineChart>
      <c:catAx>
        <c:axId val="23282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2827520"/>
        <c:crosses val="autoZero"/>
        <c:auto val="1"/>
        <c:lblAlgn val="ctr"/>
        <c:lblOffset val="100"/>
        <c:noMultiLvlLbl val="0"/>
      </c:catAx>
      <c:valAx>
        <c:axId val="232827520"/>
        <c:scaling>
          <c:orientation val="minMax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282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7625"/>
          </c:spPr>
          <c:marker>
            <c:symbol val="none"/>
          </c:marker>
          <c:cat>
            <c:numRef>
              <c:f>'Sheet1 (2)'!$AQ$1:$BC$1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'Sheet1 (2)'!$AQ$3:$BC$3</c:f>
              <c:numCache>
                <c:formatCode>0.00</c:formatCode>
                <c:ptCount val="13"/>
                <c:pt idx="0">
                  <c:v>6.8900000000000006</c:v>
                </c:pt>
                <c:pt idx="1">
                  <c:v>7.0799999999999983</c:v>
                </c:pt>
                <c:pt idx="2">
                  <c:v>7.3400000000000025</c:v>
                </c:pt>
                <c:pt idx="3">
                  <c:v>7.7900000000000063</c:v>
                </c:pt>
                <c:pt idx="4">
                  <c:v>7.55</c:v>
                </c:pt>
                <c:pt idx="5">
                  <c:v>6.98</c:v>
                </c:pt>
                <c:pt idx="6">
                  <c:v>7.13</c:v>
                </c:pt>
                <c:pt idx="7">
                  <c:v>5.6599999999999975</c:v>
                </c:pt>
                <c:pt idx="8">
                  <c:v>5.3998674905116291</c:v>
                </c:pt>
                <c:pt idx="9">
                  <c:v>6.42</c:v>
                </c:pt>
                <c:pt idx="10">
                  <c:v>6.24</c:v>
                </c:pt>
                <c:pt idx="11">
                  <c:v>5.25</c:v>
                </c:pt>
                <c:pt idx="12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28960"/>
        <c:axId val="252977920"/>
      </c:line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'Sheet1 (2)'!$AQ$4:$BC$4</c:f>
              <c:numCache>
                <c:formatCode>0.00</c:formatCode>
                <c:ptCount val="13"/>
                <c:pt idx="0">
                  <c:v>1.8130713416557995</c:v>
                </c:pt>
                <c:pt idx="1">
                  <c:v>2.0971257118555697</c:v>
                </c:pt>
                <c:pt idx="2">
                  <c:v>2.728976391960019</c:v>
                </c:pt>
                <c:pt idx="3">
                  <c:v>4.0259288647038289</c:v>
                </c:pt>
                <c:pt idx="4">
                  <c:v>3.5192498008415778</c:v>
                </c:pt>
                <c:pt idx="5">
                  <c:v>4.0858629054821503</c:v>
                </c:pt>
                <c:pt idx="6">
                  <c:v>4.0279718810533467</c:v>
                </c:pt>
                <c:pt idx="7">
                  <c:v>1.4226848127282918</c:v>
                </c:pt>
                <c:pt idx="8">
                  <c:v>-2.1390163055923352</c:v>
                </c:pt>
                <c:pt idx="9">
                  <c:v>4.0194722000487264</c:v>
                </c:pt>
                <c:pt idx="10">
                  <c:v>2.8162280595989118</c:v>
                </c:pt>
                <c:pt idx="11">
                  <c:v>2.199309322696537</c:v>
                </c:pt>
                <c:pt idx="12">
                  <c:v>2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'Sheet1 (2)'!$AQ$5:$BC$5</c:f>
              <c:numCache>
                <c:formatCode>General</c:formatCode>
                <c:ptCount val="13"/>
                <c:pt idx="0">
                  <c:v>2.258850879334743</c:v>
                </c:pt>
                <c:pt idx="1">
                  <c:v>3.3692512232134533</c:v>
                </c:pt>
                <c:pt idx="2">
                  <c:v>3.9473574826918849</c:v>
                </c:pt>
                <c:pt idx="3">
                  <c:v>4.8966999423710176</c:v>
                </c:pt>
                <c:pt idx="4">
                  <c:v>4.4484720201109837</c:v>
                </c:pt>
                <c:pt idx="5">
                  <c:v>5.223683877764131</c:v>
                </c:pt>
                <c:pt idx="6">
                  <c:v>6.1193313589692453</c:v>
                </c:pt>
                <c:pt idx="7">
                  <c:v>2.959826680671938</c:v>
                </c:pt>
                <c:pt idx="8">
                  <c:v>0.43795257198426951</c:v>
                </c:pt>
                <c:pt idx="9">
                  <c:v>6.9089384398219238</c:v>
                </c:pt>
                <c:pt idx="10">
                  <c:v>3.8757863467853766</c:v>
                </c:pt>
                <c:pt idx="11">
                  <c:v>4.3043268562371777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989440"/>
        <c:axId val="252979456"/>
      </c:lineChart>
      <c:catAx>
        <c:axId val="2523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2977920"/>
        <c:crosses val="autoZero"/>
        <c:auto val="1"/>
        <c:lblAlgn val="ctr"/>
        <c:lblOffset val="100"/>
        <c:noMultiLvlLbl val="0"/>
      </c:catAx>
      <c:valAx>
        <c:axId val="252977920"/>
        <c:scaling>
          <c:orientation val="minMax"/>
          <c:min val="4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2328960"/>
        <c:crosses val="autoZero"/>
        <c:crossBetween val="between"/>
      </c:valAx>
      <c:valAx>
        <c:axId val="2529794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2989440"/>
        <c:crosses val="max"/>
        <c:crossBetween val="between"/>
      </c:valAx>
      <c:catAx>
        <c:axId val="252989440"/>
        <c:scaling>
          <c:orientation val="minMax"/>
        </c:scaling>
        <c:delete val="1"/>
        <c:axPos val="b"/>
        <c:majorTickMark val="out"/>
        <c:minorTickMark val="none"/>
        <c:tickLblPos val="none"/>
        <c:crossAx val="252979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23438736824579"/>
          <c:y val="0.14762081210436934"/>
          <c:w val="0.45043292173705557"/>
          <c:h val="0.58291319283618959"/>
        </c:manualLayout>
      </c:layout>
      <c:radarChart>
        <c:radarStyle val="marker"/>
        <c:varyColors val="0"/>
        <c:ser>
          <c:idx val="0"/>
          <c:order val="0"/>
          <c:tx>
            <c:strRef>
              <c:f>'Doing business'!$B$1</c:f>
              <c:strCache>
                <c:ptCount val="1"/>
                <c:pt idx="0">
                  <c:v>Việt Nam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'Doing business'!$M$3:$M$12</c:f>
              <c:strCache>
                <c:ptCount val="10"/>
                <c:pt idx="0">
                  <c:v>Khởi nghiệp</c:v>
                </c:pt>
                <c:pt idx="1">
                  <c:v>Cấp phép xây dựng</c:v>
                </c:pt>
                <c:pt idx="2">
                  <c:v>Đăng ký tài sản</c:v>
                </c:pt>
                <c:pt idx="3">
                  <c:v>Vay vốn</c:v>
                </c:pt>
                <c:pt idx="4">
                  <c:v>Bảo vệ nhà đầu tư</c:v>
                </c:pt>
                <c:pt idx="5">
                  <c:v>Nộp thuế</c:v>
                </c:pt>
                <c:pt idx="6">
                  <c:v>Thương mại</c:v>
                </c:pt>
                <c:pt idx="7">
                  <c:v>Thực thị hợp đồng</c:v>
                </c:pt>
                <c:pt idx="8">
                  <c:v>Xử lý vỡ nợ</c:v>
                </c:pt>
                <c:pt idx="9">
                  <c:v>Xin cấp điện</c:v>
                </c:pt>
              </c:strCache>
            </c:strRef>
          </c:cat>
          <c:val>
            <c:numRef>
              <c:f>'Doing business'!$N$3:$N$12</c:f>
              <c:numCache>
                <c:formatCode>0</c:formatCode>
                <c:ptCount val="10"/>
                <c:pt idx="0">
                  <c:v>109</c:v>
                </c:pt>
                <c:pt idx="1">
                  <c:v>29</c:v>
                </c:pt>
                <c:pt idx="2">
                  <c:v>51</c:v>
                </c:pt>
                <c:pt idx="3">
                  <c:v>42</c:v>
                </c:pt>
                <c:pt idx="4">
                  <c:v>157</c:v>
                </c:pt>
                <c:pt idx="5">
                  <c:v>149</c:v>
                </c:pt>
                <c:pt idx="6">
                  <c:v>65</c:v>
                </c:pt>
                <c:pt idx="7">
                  <c:v>46</c:v>
                </c:pt>
                <c:pt idx="8">
                  <c:v>149</c:v>
                </c:pt>
                <c:pt idx="9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'Doing business'!$C$1</c:f>
              <c:strCache>
                <c:ptCount val="1"/>
                <c:pt idx="0">
                  <c:v>ASEAN-4 (trung bình)</c:v>
                </c:pt>
              </c:strCache>
            </c:strRef>
          </c:tx>
          <c:spPr>
            <a:ln w="4127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'Doing business'!$M$3:$M$12</c:f>
              <c:strCache>
                <c:ptCount val="10"/>
                <c:pt idx="0">
                  <c:v>Khởi nghiệp</c:v>
                </c:pt>
                <c:pt idx="1">
                  <c:v>Cấp phép xây dựng</c:v>
                </c:pt>
                <c:pt idx="2">
                  <c:v>Đăng ký tài sản</c:v>
                </c:pt>
                <c:pt idx="3">
                  <c:v>Vay vốn</c:v>
                </c:pt>
                <c:pt idx="4">
                  <c:v>Bảo vệ nhà đầu tư</c:v>
                </c:pt>
                <c:pt idx="5">
                  <c:v>Nộp thuế</c:v>
                </c:pt>
                <c:pt idx="6">
                  <c:v>Thương mại</c:v>
                </c:pt>
                <c:pt idx="7">
                  <c:v>Thực thị hợp đồng</c:v>
                </c:pt>
                <c:pt idx="8">
                  <c:v>Xử lý vỡ nợ</c:v>
                </c:pt>
                <c:pt idx="9">
                  <c:v>Xin cấp điện</c:v>
                </c:pt>
              </c:strCache>
            </c:strRef>
          </c:cat>
          <c:val>
            <c:numRef>
              <c:f>'Doing business'!$C$3:$C$12</c:f>
              <c:numCache>
                <c:formatCode>0</c:formatCode>
                <c:ptCount val="10"/>
                <c:pt idx="0">
                  <c:v>113</c:v>
                </c:pt>
                <c:pt idx="1">
                  <c:v>61</c:v>
                </c:pt>
                <c:pt idx="2">
                  <c:v>71.5</c:v>
                </c:pt>
                <c:pt idx="3">
                  <c:v>61.5</c:v>
                </c:pt>
                <c:pt idx="4">
                  <c:v>49</c:v>
                </c:pt>
                <c:pt idx="5">
                  <c:v>93.5</c:v>
                </c:pt>
                <c:pt idx="6">
                  <c:v>31.25</c:v>
                </c:pt>
                <c:pt idx="7">
                  <c:v>78.25</c:v>
                </c:pt>
                <c:pt idx="8">
                  <c:v>86</c:v>
                </c:pt>
                <c:pt idx="9">
                  <c:v>46.75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85632"/>
        <c:axId val="230895616"/>
      </c:radarChart>
      <c:catAx>
        <c:axId val="2308856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30895616"/>
        <c:crosses val="autoZero"/>
        <c:auto val="1"/>
        <c:lblAlgn val="ctr"/>
        <c:lblOffset val="100"/>
        <c:noMultiLvlLbl val="0"/>
      </c:catAx>
      <c:valAx>
        <c:axId val="230895616"/>
        <c:scaling>
          <c:orientation val="minMax"/>
        </c:scaling>
        <c:delete val="1"/>
        <c:axPos val="l"/>
        <c:majorGridlines/>
        <c:numFmt formatCode="0" sourceLinked="1"/>
        <c:majorTickMark val="cross"/>
        <c:minorTickMark val="none"/>
        <c:tickLblPos val="none"/>
        <c:crossAx val="23088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164401424344266E-2"/>
          <c:y val="0.85630869760161032"/>
          <c:w val="0.80367119715131163"/>
          <c:h val="0.116618549170443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0395082193674"/>
          <c:y val="6.1817175196850392E-2"/>
          <c:w val="0.76918248376847631"/>
          <c:h val="0.65573101213910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equitisarion!$A$2</c:f>
              <c:strCache>
                <c:ptCount val="1"/>
                <c:pt idx="0">
                  <c:v>Số lượng DN cổ phần hóa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equitisarion!$B$1:$L$1</c:f>
              <c:strCache>
                <c:ptCount val="11"/>
                <c:pt idx="0">
                  <c:v>1992-98</c:v>
                </c:pt>
                <c:pt idx="1">
                  <c:v>1998-00</c:v>
                </c:pt>
                <c:pt idx="2">
                  <c:v>2000-02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2008-11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equitisarion!$B$2:$L$2</c:f>
              <c:numCache>
                <c:formatCode>General</c:formatCode>
                <c:ptCount val="11"/>
                <c:pt idx="0">
                  <c:v>127</c:v>
                </c:pt>
                <c:pt idx="1">
                  <c:v>461</c:v>
                </c:pt>
                <c:pt idx="2">
                  <c:v>506</c:v>
                </c:pt>
                <c:pt idx="3">
                  <c:v>621</c:v>
                </c:pt>
                <c:pt idx="4">
                  <c:v>856</c:v>
                </c:pt>
                <c:pt idx="5">
                  <c:v>813</c:v>
                </c:pt>
                <c:pt idx="6">
                  <c:v>359</c:v>
                </c:pt>
                <c:pt idx="7">
                  <c:v>116</c:v>
                </c:pt>
                <c:pt idx="8">
                  <c:v>117</c:v>
                </c:pt>
                <c:pt idx="9">
                  <c:v>13</c:v>
                </c:pt>
                <c:pt idx="10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157120"/>
        <c:axId val="231167104"/>
      </c:barChart>
      <c:lineChart>
        <c:grouping val="standard"/>
        <c:varyColors val="0"/>
        <c:ser>
          <c:idx val="1"/>
          <c:order val="1"/>
          <c:tx>
            <c:strRef>
              <c:f>equitisarion!$A$3</c:f>
              <c:strCache>
                <c:ptCount val="1"/>
                <c:pt idx="0">
                  <c:v>Số lũy kế</c:v>
                </c:pt>
              </c:strCache>
            </c:strRef>
          </c:tx>
          <c:marker>
            <c:symbol val="none"/>
          </c:marker>
          <c:val>
            <c:numRef>
              <c:f>equitisarion!$B$3:$L$3</c:f>
              <c:numCache>
                <c:formatCode>General</c:formatCode>
                <c:ptCount val="11"/>
                <c:pt idx="0">
                  <c:v>127</c:v>
                </c:pt>
                <c:pt idx="1">
                  <c:v>588</c:v>
                </c:pt>
                <c:pt idx="2">
                  <c:v>1094</c:v>
                </c:pt>
                <c:pt idx="3">
                  <c:v>1715</c:v>
                </c:pt>
                <c:pt idx="4">
                  <c:v>2571</c:v>
                </c:pt>
                <c:pt idx="5">
                  <c:v>3384</c:v>
                </c:pt>
                <c:pt idx="6">
                  <c:v>3743</c:v>
                </c:pt>
                <c:pt idx="7">
                  <c:v>3859</c:v>
                </c:pt>
                <c:pt idx="8">
                  <c:v>3976</c:v>
                </c:pt>
                <c:pt idx="9">
                  <c:v>3989</c:v>
                </c:pt>
                <c:pt idx="10">
                  <c:v>4032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178624"/>
        <c:axId val="231168640"/>
      </c:lineChart>
      <c:catAx>
        <c:axId val="23115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1167104"/>
        <c:crosses val="autoZero"/>
        <c:auto val="1"/>
        <c:lblAlgn val="ctr"/>
        <c:lblOffset val="100"/>
        <c:noMultiLvlLbl val="0"/>
      </c:catAx>
      <c:valAx>
        <c:axId val="23116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1157120"/>
        <c:crosses val="autoZero"/>
        <c:crossBetween val="between"/>
        <c:majorUnit val="200"/>
      </c:valAx>
      <c:valAx>
        <c:axId val="231168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31178624"/>
        <c:crosses val="max"/>
        <c:crossBetween val="between"/>
        <c:majorUnit val="1000"/>
      </c:valAx>
      <c:catAx>
        <c:axId val="231178624"/>
        <c:scaling>
          <c:orientation val="minMax"/>
        </c:scaling>
        <c:delete val="1"/>
        <c:axPos val="b"/>
        <c:majorTickMark val="out"/>
        <c:minorTickMark val="none"/>
        <c:tickLblPos val="none"/>
        <c:crossAx val="2311686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2446663903854122"/>
          <c:y val="0.90634329888451448"/>
          <c:w val="0.75808412764193944"/>
          <c:h val="7.28233677821522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b="0"/>
              <a:t>Đánh giá của Tổ chức Liêm chính Toàn cầu về thể chế chống tham nhũng và hiệu lực của pháp quyền</a:t>
            </a:r>
          </a:p>
        </c:rich>
      </c:tx>
      <c:layout>
        <c:manualLayout>
          <c:xMode val="edge"/>
          <c:yMode val="edge"/>
          <c:x val="0.16147758315924796"/>
          <c:y val="2.22222222222222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9131873979678"/>
          <c:y val="0.19966695829687953"/>
          <c:w val="0.8121077648799051"/>
          <c:h val="0.71793584135316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Anti-Corruption &amp; Rule of Law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</c:dPt>
          <c:val>
            <c:numRef>
              <c:f>Sheet1!$I$2:$I$59</c:f>
              <c:numCache>
                <c:formatCode>General</c:formatCode>
                <c:ptCount val="58"/>
                <c:pt idx="0">
                  <c:v>39.996700000000011</c:v>
                </c:pt>
                <c:pt idx="1">
                  <c:v>53.133300000000013</c:v>
                </c:pt>
                <c:pt idx="2">
                  <c:v>59.040200000000006</c:v>
                </c:pt>
                <c:pt idx="3">
                  <c:v>59.776000000000003</c:v>
                </c:pt>
                <c:pt idx="4">
                  <c:v>59.804900000000004</c:v>
                </c:pt>
                <c:pt idx="5">
                  <c:v>60.805200000000006</c:v>
                </c:pt>
                <c:pt idx="6">
                  <c:v>62.789400000000001</c:v>
                </c:pt>
                <c:pt idx="7">
                  <c:v>63.5169</c:v>
                </c:pt>
                <c:pt idx="8">
                  <c:v>63.963300000000011</c:v>
                </c:pt>
                <c:pt idx="9">
                  <c:v>65.091800000000006</c:v>
                </c:pt>
                <c:pt idx="10">
                  <c:v>65.203400000000002</c:v>
                </c:pt>
                <c:pt idx="11">
                  <c:v>65.786199999999994</c:v>
                </c:pt>
                <c:pt idx="12">
                  <c:v>66.666699999999992</c:v>
                </c:pt>
                <c:pt idx="13">
                  <c:v>67.307400000000001</c:v>
                </c:pt>
                <c:pt idx="14">
                  <c:v>68.832699999999988</c:v>
                </c:pt>
                <c:pt idx="15">
                  <c:v>69.2791</c:v>
                </c:pt>
                <c:pt idx="16">
                  <c:v>69.791700000000006</c:v>
                </c:pt>
                <c:pt idx="17">
                  <c:v>69.853699999999989</c:v>
                </c:pt>
                <c:pt idx="18">
                  <c:v>70.213300000000004</c:v>
                </c:pt>
                <c:pt idx="19">
                  <c:v>70.374499999999998</c:v>
                </c:pt>
                <c:pt idx="20">
                  <c:v>70.758899999999983</c:v>
                </c:pt>
                <c:pt idx="21">
                  <c:v>70.957300000000004</c:v>
                </c:pt>
                <c:pt idx="22">
                  <c:v>71.784099999999995</c:v>
                </c:pt>
                <c:pt idx="23">
                  <c:v>72.069300000000013</c:v>
                </c:pt>
                <c:pt idx="24">
                  <c:v>72.151999999999987</c:v>
                </c:pt>
                <c:pt idx="25">
                  <c:v>72.511600000000044</c:v>
                </c:pt>
                <c:pt idx="26">
                  <c:v>73.516000000000005</c:v>
                </c:pt>
                <c:pt idx="27">
                  <c:v>73.838499999999982</c:v>
                </c:pt>
                <c:pt idx="28">
                  <c:v>74.193899999999999</c:v>
                </c:pt>
                <c:pt idx="29">
                  <c:v>74.384100000000004</c:v>
                </c:pt>
                <c:pt idx="30">
                  <c:v>74.524600000000007</c:v>
                </c:pt>
                <c:pt idx="31">
                  <c:v>74.760300000000001</c:v>
                </c:pt>
                <c:pt idx="32">
                  <c:v>74.958699999999993</c:v>
                </c:pt>
                <c:pt idx="33">
                  <c:v>75.11569999999999</c:v>
                </c:pt>
                <c:pt idx="34">
                  <c:v>75.264500000000027</c:v>
                </c:pt>
                <c:pt idx="35">
                  <c:v>76.384799999999998</c:v>
                </c:pt>
                <c:pt idx="36">
                  <c:v>76.521199999999993</c:v>
                </c:pt>
                <c:pt idx="37">
                  <c:v>76.719600000000042</c:v>
                </c:pt>
                <c:pt idx="38">
                  <c:v>76.802199999999999</c:v>
                </c:pt>
                <c:pt idx="39">
                  <c:v>76.959300000000013</c:v>
                </c:pt>
                <c:pt idx="40">
                  <c:v>78.075399999999988</c:v>
                </c:pt>
                <c:pt idx="41">
                  <c:v>78.435000000000002</c:v>
                </c:pt>
                <c:pt idx="42">
                  <c:v>78.57559999999998</c:v>
                </c:pt>
                <c:pt idx="43">
                  <c:v>79.58</c:v>
                </c:pt>
                <c:pt idx="44">
                  <c:v>79.670999999999978</c:v>
                </c:pt>
                <c:pt idx="45">
                  <c:v>80.762200000000007</c:v>
                </c:pt>
                <c:pt idx="46">
                  <c:v>80.782899999999998</c:v>
                </c:pt>
                <c:pt idx="47">
                  <c:v>81.055699999999987</c:v>
                </c:pt>
                <c:pt idx="48">
                  <c:v>82.171799999999962</c:v>
                </c:pt>
                <c:pt idx="49">
                  <c:v>82.221400000000003</c:v>
                </c:pt>
                <c:pt idx="50">
                  <c:v>82.262699999999995</c:v>
                </c:pt>
                <c:pt idx="51">
                  <c:v>83.577200000000005</c:v>
                </c:pt>
                <c:pt idx="52">
                  <c:v>84.040200000000027</c:v>
                </c:pt>
                <c:pt idx="53">
                  <c:v>85.284400000000005</c:v>
                </c:pt>
                <c:pt idx="54">
                  <c:v>85.937500000000043</c:v>
                </c:pt>
                <c:pt idx="55">
                  <c:v>86.317800000000005</c:v>
                </c:pt>
                <c:pt idx="56">
                  <c:v>89.198899999999981</c:v>
                </c:pt>
                <c:pt idx="57">
                  <c:v>92.195799999999963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0813440"/>
        <c:axId val="252991744"/>
      </c:barChart>
      <c:catAx>
        <c:axId val="250813440"/>
        <c:scaling>
          <c:orientation val="minMax"/>
        </c:scaling>
        <c:delete val="1"/>
        <c:axPos val="b"/>
        <c:majorTickMark val="out"/>
        <c:minorTickMark val="none"/>
        <c:tickLblPos val="none"/>
        <c:crossAx val="252991744"/>
        <c:crosses val="autoZero"/>
        <c:auto val="1"/>
        <c:lblAlgn val="ctr"/>
        <c:lblOffset val="100"/>
        <c:noMultiLvlLbl val="0"/>
      </c:catAx>
      <c:valAx>
        <c:axId val="25299174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250813440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0.53704</cdr:x>
      <cdr:y>0.00488</cdr:y>
    </cdr:from>
    <cdr:to>
      <cdr:x>0.90509</cdr:x>
      <cdr:y>0.66525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209800" y="19693"/>
          <a:ext cx="1514475" cy="26669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8000"/>
          </a:schemeClr>
        </a:solidFill>
        <a:ln xmlns:a="http://schemas.openxmlformats.org/drawingml/2006/main">
          <a:solidFill>
            <a:schemeClr val="bg1">
              <a:lumMod val="95000"/>
              <a:alpha val="3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0.62385</cdr:x>
      <cdr:y>0.63978</cdr:y>
    </cdr:from>
    <cdr:to>
      <cdr:x>0.97248</cdr:x>
      <cdr:y>0.72805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81600" y="2895600"/>
          <a:ext cx="2895600" cy="3995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 smtClean="0"/>
            <a:t>Tăng</a:t>
          </a:r>
          <a:r>
            <a:rPr lang="en-US" sz="1600" dirty="0" smtClean="0"/>
            <a:t> </a:t>
          </a:r>
          <a:r>
            <a:rPr lang="en-US" sz="1600" dirty="0" err="1" smtClean="0"/>
            <a:t>trưởng</a:t>
          </a:r>
          <a:r>
            <a:rPr lang="en-US" sz="1600" dirty="0" smtClean="0"/>
            <a:t> GDP – </a:t>
          </a:r>
          <a:r>
            <a:rPr lang="en-US" sz="1600" dirty="0" err="1" smtClean="0"/>
            <a:t>Việt</a:t>
          </a:r>
          <a:r>
            <a:rPr lang="en-US" sz="1600" dirty="0" smtClean="0"/>
            <a:t> Nam</a:t>
          </a:r>
          <a:endParaRPr lang="en-US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0.26252</cdr:x>
      <cdr:y>0.43448</cdr:y>
    </cdr:from>
    <cdr:to>
      <cdr:x>0.48532</cdr:x>
      <cdr:y>0.52276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2" y="1500190"/>
          <a:ext cx="1228724" cy="3047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 smtClean="0">
              <a:latin typeface="Arial" pitchFamily="34" charset="0"/>
              <a:cs typeface="Arial" pitchFamily="34" charset="0"/>
            </a:rPr>
            <a:t>Toàn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cầu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0.75229</cdr:x>
      <cdr:y>0.10102</cdr:y>
    </cdr:from>
    <cdr:to>
      <cdr:x>0.92005</cdr:x>
      <cdr:y>0.1893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48400" y="457200"/>
          <a:ext cx="1393332" cy="399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 err="1" smtClean="0">
              <a:latin typeface="Arial" pitchFamily="34" charset="0"/>
              <a:cs typeface="Arial" pitchFamily="34" charset="0"/>
            </a:rPr>
            <a:t>Đông</a:t>
          </a:r>
          <a:r>
            <a:rPr lang="en-US" sz="1600" i="1" dirty="0" smtClean="0">
              <a:latin typeface="Arial" pitchFamily="34" charset="0"/>
              <a:cs typeface="Arial" pitchFamily="34" charset="0"/>
            </a:rPr>
            <a:t> Á</a:t>
          </a:r>
          <a:endParaRPr lang="en-US" sz="1600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0.75229</cdr:x>
      <cdr:y>0.63978</cdr:y>
    </cdr:from>
    <cdr:to>
      <cdr:x>0.90826</cdr:x>
      <cdr:y>0.72805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48400" y="2895600"/>
          <a:ext cx="1295405" cy="3995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1600" i="1" dirty="0" smtClean="0">
              <a:latin typeface="Arial" pitchFamily="34" charset="0"/>
              <a:cs typeface="Arial" pitchFamily="34" charset="0"/>
            </a:rPr>
            <a:t> Nam</a:t>
          </a:r>
          <a:endParaRPr lang="en-US" sz="1600" i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0.20408</cdr:x>
      <cdr:y>0.31111</cdr:y>
    </cdr:from>
    <cdr:to>
      <cdr:x>0.42857</cdr:x>
      <cdr:y>0.4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10668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Việt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Nam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0.19231</cdr:x>
      <cdr:y>0.48889</cdr:y>
    </cdr:from>
    <cdr:to>
      <cdr:x>0.4427</cdr:x>
      <cdr:y>0.58173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1676400"/>
          <a:ext cx="992155" cy="31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Việt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Nam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7CD3D-3F18-4DB7-806A-22BF6DECD7E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6638-1E22-4FB7-9CBD-C4F6D6E8E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CF921-EFA3-4CFC-9D54-4FCC8611AA2A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3280-3267-42AD-A017-BAFEF9D2C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3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3280-3267-42AD-A017-BAFEF9D2C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3280-3267-42AD-A017-BAFEF9D2C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3280-3267-42AD-A017-BAFEF9D2C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7EF1277-0062-4FBE-AB9F-98BF4BFEC525}" type="datetime1">
              <a:rPr lang="en-US" smtClean="0"/>
              <a:t>12/2/2013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BFD-F4F3-4B5E-8023-6F7E8506A1CB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16E0C0-6C3E-4524-95C7-0B11F4C78E1C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895-2CC2-403A-B46F-FB18CF432A68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4B5A-4591-4A33-85EF-532199A5B753}" type="datetime1">
              <a:rPr lang="en-US" smtClean="0"/>
              <a:t>12/2/2013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82F6C6-DED3-4CB1-92A8-EED54BB2DB88}" type="datetime1">
              <a:rPr lang="en-US" smtClean="0"/>
              <a:t>12/2/2013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10BE58-7FB0-4BF1-A6E2-94FC9BB9A734}" type="datetime1">
              <a:rPr lang="en-US" smtClean="0"/>
              <a:t>12/2/2013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A82C-ED74-4763-A0A9-3B737ACC2B4E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99E7-6511-4671-84C2-3EF6DE6DC999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0B97-91DB-4612-93E1-7DA0E8FFA033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11D2A7-54A9-46E5-9BCD-AE874C53B4CF}" type="datetime1">
              <a:rPr lang="en-US" smtClean="0"/>
              <a:t>12/2/2013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BB05E7-C67C-4275-9913-5661F5132853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0BEBDE-2B17-4C9E-9D56-6B240CEC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khóa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hẹp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khóa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ổn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mô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Tuy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lỏng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khóa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méo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nợ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minh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khóa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nữa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hơn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94503"/>
              </p:ext>
            </p:extLst>
          </p:nvPr>
        </p:nvGraphicFramePr>
        <p:xfrm>
          <a:off x="1219200" y="1447800"/>
          <a:ext cx="6705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DNNN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6002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DNNN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DNNN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chạp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do: 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trương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hữu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ràng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phối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năng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DNNN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ràng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tán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thoái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vốn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tái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cấu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lợi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72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VAMC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21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vọng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rủi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ro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vọng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rủi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rủi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trữ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ngoại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hối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thấp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yếu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tổn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lợi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tuy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vĩ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trưởng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hạn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ngân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mong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mong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manh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yếu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kém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51334"/>
              </p:ext>
            </p:extLst>
          </p:nvPr>
        </p:nvGraphicFramePr>
        <p:xfrm>
          <a:off x="762000" y="2286000"/>
          <a:ext cx="7772400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329"/>
                <a:gridCol w="1110343"/>
                <a:gridCol w="1451986"/>
                <a:gridCol w="1307672"/>
                <a:gridCol w="1340070"/>
              </a:tblGrid>
              <a:tr h="327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(p)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(p)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(p)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 (%)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1"/>
            <a:ext cx="8610600" cy="1219199"/>
          </a:xfrm>
        </p:spPr>
        <p:txBody>
          <a:bodyPr/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khẩu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thấp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8686800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</p:spPr>
        <p:txBody>
          <a:bodyPr>
            <a:noAutofit/>
          </a:bodyPr>
          <a:lstStyle/>
          <a:p>
            <a:pPr marL="0" indent="0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Nam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trụ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tầng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logistics</a:t>
            </a:r>
          </a:p>
          <a:p>
            <a:pPr lvl="1"/>
            <a:r>
              <a:rPr lang="vi-VN" sz="2400" dirty="0" smtClean="0">
                <a:latin typeface="Arial" pitchFamily="34" charset="0"/>
                <a:cs typeface="Arial" pitchFamily="34" charset="0"/>
              </a:rPr>
              <a:t>Các thủ tục quy định về thương mại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vi-VN" sz="2400" dirty="0" smtClean="0">
                <a:latin typeface="Arial" pitchFamily="34" charset="0"/>
                <a:cs typeface="Arial" pitchFamily="34" charset="0"/>
              </a:rPr>
              <a:t>Tổ chức chuỗi cung 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kép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nâng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trị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khẩu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9144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2: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nhũng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lâu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nghiêm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trọng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96319943"/>
              </p:ext>
            </p:extLst>
          </p:nvPr>
        </p:nvGraphicFramePr>
        <p:xfrm>
          <a:off x="228600" y="2514600"/>
          <a:ext cx="441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48774888"/>
              </p:ext>
            </p:extLst>
          </p:nvPr>
        </p:nvGraphicFramePr>
        <p:xfrm>
          <a:off x="4800600" y="2514600"/>
          <a:ext cx="396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542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2: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nhũng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DN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lộ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57200" y="2286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chính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ngoài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30666"/>
            <a:ext cx="8229600" cy="1036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413" y="4380076"/>
            <a:ext cx="8229600" cy="10301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Nam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1413" y="5562600"/>
            <a:ext cx="8229600" cy="990600"/>
          </a:xfrm>
          <a:prstGeom prst="rect">
            <a:avLst/>
          </a:prstGeom>
          <a:solidFill>
            <a:srgbClr val="E7F3AB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3: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đẳng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577974"/>
            <a:ext cx="8153400" cy="38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2010-2012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8974"/>
            <a:ext cx="8839200" cy="489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3: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đẳng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1500173"/>
            <a:ext cx="784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nghèo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2010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(Theo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nghèo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cục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Ngân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2209800"/>
          <a:ext cx="7696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đẳng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rệt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nhau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nghèo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tộc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hội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i="1" dirty="0" err="1" smtClean="0">
                <a:solidFill>
                  <a:schemeClr val="tx2"/>
                </a:solidFill>
                <a:latin typeface="Arial Black" pitchFamily="34" charset="0"/>
              </a:rPr>
              <a:t>Xin</a:t>
            </a:r>
            <a:r>
              <a:rPr lang="en-US" sz="5400" b="1" i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5400" b="1" i="1" dirty="0" err="1" smtClean="0">
                <a:solidFill>
                  <a:schemeClr val="tx2"/>
                </a:solidFill>
                <a:latin typeface="Arial Black" pitchFamily="34" charset="0"/>
              </a:rPr>
              <a:t>Cảm</a:t>
            </a:r>
            <a:r>
              <a:rPr lang="en-US" sz="5400" b="1" i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5400" b="1" i="1" dirty="0" err="1" smtClean="0">
                <a:solidFill>
                  <a:schemeClr val="tx2"/>
                </a:solidFill>
                <a:latin typeface="Arial Black" pitchFamily="34" charset="0"/>
              </a:rPr>
              <a:t>Ơn</a:t>
            </a:r>
            <a:r>
              <a:rPr lang="en-US" sz="5400" b="1" i="1" dirty="0" smtClean="0">
                <a:solidFill>
                  <a:schemeClr val="tx2"/>
                </a:solidFill>
                <a:latin typeface="Arial Black" pitchFamily="34" charset="0"/>
              </a:rPr>
              <a:t>!</a:t>
            </a:r>
            <a:endParaRPr lang="en-US" sz="54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marL="0" indent="0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1"/>
            <a:ext cx="8763000" cy="42672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18368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Mặc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hồi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Á TBD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tầu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trưởng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819783"/>
              </p:ext>
            </p:extLst>
          </p:nvPr>
        </p:nvGraphicFramePr>
        <p:xfrm>
          <a:off x="228600" y="1905000"/>
          <a:ext cx="419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392850"/>
              </p:ext>
            </p:extLst>
          </p:nvPr>
        </p:nvGraphicFramePr>
        <p:xfrm>
          <a:off x="4419600" y="1981200"/>
          <a:ext cx="4114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2023017"/>
            <a:ext cx="1543050" cy="266697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467600" y="1905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Rủi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371600"/>
            <a:ext cx="8458201" cy="2438399"/>
          </a:xfrm>
          <a:solidFill>
            <a:srgbClr val="F8C0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tệ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lỏng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(QE)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bế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Quốc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38600"/>
            <a:ext cx="84582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hồi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báo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tái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lạm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8153400" y="4191000"/>
            <a:ext cx="762000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077200" y="1828800"/>
            <a:ext cx="838199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Ổn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vĩ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củng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cố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616995"/>
              </p:ext>
            </p:extLst>
          </p:nvPr>
        </p:nvGraphicFramePr>
        <p:xfrm>
          <a:off x="304800" y="1676400"/>
          <a:ext cx="4267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445341"/>
              </p:ext>
            </p:extLst>
          </p:nvPr>
        </p:nvGraphicFramePr>
        <p:xfrm>
          <a:off x="4648200" y="1752600"/>
          <a:ext cx="419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6216134"/>
            <a:ext cx="8001000" cy="381000"/>
            <a:chOff x="609600" y="6216134"/>
            <a:chExt cx="8001000" cy="381000"/>
          </a:xfrm>
        </p:grpSpPr>
        <p:sp>
          <p:nvSpPr>
            <p:cNvPr id="9" name="TextBox 8"/>
            <p:cNvSpPr txBox="1"/>
            <p:nvPr/>
          </p:nvSpPr>
          <p:spPr>
            <a:xfrm>
              <a:off x="609600" y="6216134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Nguồn</a:t>
              </a:r>
              <a:r>
                <a:rPr lang="en-US" dirty="0" smtClean="0"/>
                <a:t>: </a:t>
              </a:r>
              <a:r>
                <a:rPr lang="en-US" dirty="0" smtClean="0"/>
                <a:t>Bloomberg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6227802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Ngân</a:t>
              </a:r>
              <a:r>
                <a:rPr lang="en-US" dirty="0" smtClean="0"/>
                <a:t> </a:t>
              </a:r>
              <a:r>
                <a:rPr lang="en-US" dirty="0" err="1" smtClean="0"/>
                <a:t>hàng</a:t>
              </a:r>
              <a:r>
                <a:rPr lang="en-US" dirty="0" smtClean="0"/>
                <a:t> </a:t>
              </a:r>
              <a:r>
                <a:rPr lang="en-US" dirty="0" err="1" smtClean="0"/>
                <a:t>Nhà</a:t>
              </a:r>
              <a:r>
                <a:rPr lang="en-US" dirty="0" smtClean="0"/>
                <a:t> </a:t>
              </a:r>
              <a:r>
                <a:rPr lang="en-US" dirty="0" err="1" smtClean="0"/>
                <a:t>nước</a:t>
              </a:r>
              <a:r>
                <a:rPr lang="en-US" dirty="0" smtClean="0"/>
                <a:t> </a:t>
              </a:r>
              <a:r>
                <a:rPr lang="en-US" dirty="0" err="1" smtClean="0"/>
                <a:t>Việt</a:t>
              </a:r>
              <a:r>
                <a:rPr lang="en-US" dirty="0" smtClean="0"/>
                <a:t> Nam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4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tuy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trệ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thấp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88999"/>
              </p:ext>
            </p:extLst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trì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thấp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Niềm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giảm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Dư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khóa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hẹp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nền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DNNN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159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Sụt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niềm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nhân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15% GDP (2007-10)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11.5%  GDP (2013)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(PCI)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xuất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(PMI)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2013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hẹp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Chi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5.1%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2009-12 so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8.9%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trọng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798210"/>
              </p:ext>
            </p:extLst>
          </p:nvPr>
        </p:nvGraphicFramePr>
        <p:xfrm>
          <a:off x="457200" y="16002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0BEBDE-2B17-4C9E-9D56-6B240CEC49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2025</TotalTime>
  <Words>1382</Words>
  <Application>Microsoft Office PowerPoint</Application>
  <PresentationFormat>On-screen Show (4:3)</PresentationFormat>
  <Paragraphs>147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PowerPoint Presentation</vt:lpstr>
      <vt:lpstr>Điểm Lại: Nội dung chính</vt:lpstr>
      <vt:lpstr>Môi trường kinh tế bên ngoài</vt:lpstr>
      <vt:lpstr>Rủi ro tới kinh tế toàn cầu</vt:lpstr>
      <vt:lpstr>Ổn định vĩ mô của Việt Nam tiếp tục  được củng cố</vt:lpstr>
      <vt:lpstr>…tuy nhiên kinh tế vẫn đang trì trệ và tăng trưởng ở mức thấp</vt:lpstr>
      <vt:lpstr>Trở ngại tới tăng trưởng kinh tế</vt:lpstr>
      <vt:lpstr>Các trở ngại ngắn hạn tới tăng trưởng</vt:lpstr>
      <vt:lpstr>Tăng trưởng trong ngắn hạn: Kinh tế  thế giới có tác động quan trọng</vt:lpstr>
      <vt:lpstr>Các trở ngại ngắn hạn tới tăng trưởng:   Dư địa của chính sách tài khóa bị thu hẹp</vt:lpstr>
      <vt:lpstr>Tăng trưởng dài hạn:  tạo môi trường kinh doanh tốt hơn</vt:lpstr>
      <vt:lpstr>Tăng trưởng dài hạn: Tiến độ cải cách DNNN</vt:lpstr>
      <vt:lpstr>Tăng trưởng dài hạn: Tiến độ  cải cách DNNN</vt:lpstr>
      <vt:lpstr>Tăng trưởng dài hạn: Cải cách khu vực ngân hàng</vt:lpstr>
      <vt:lpstr>Triển vọng trung hạn và các rủi ro</vt:lpstr>
      <vt:lpstr>Chủ đề đặc biệt 1: Thuận lợi hóa thương mại, năng lực cạnh tranh và tăng trưởng kinh tế của Việt Nam</vt:lpstr>
      <vt:lpstr>Chủ đề đặc biệt 1: Thuận lợi hóa thương mại, năng lực cạnh tranh và tăng trưởng kinh tế của Việt Nam</vt:lpstr>
      <vt:lpstr>Chủ đề đặc biệt 2:  Tham nhũng và tăng trưởng kinh tế</vt:lpstr>
      <vt:lpstr>Chủ đề đặc biệt 2:  Tham nhũng và tăng trưởng kinh tế</vt:lpstr>
      <vt:lpstr>Chủ đề đặc biệt 3:  Nghèo đói và Bất bình đẳng</vt:lpstr>
      <vt:lpstr>Chủ đề đặc biệt 3:  Nghèo đói và Bất bình đẳng</vt:lpstr>
      <vt:lpstr>Chủ đề đặc biệt 3:  Nghèo đói và Bất bình đẳng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Mahajan</dc:creator>
  <cp:lastModifiedBy>Thi Linh Anh Vu</cp:lastModifiedBy>
  <cp:revision>102</cp:revision>
  <cp:lastPrinted>2013-12-02T07:05:24Z</cp:lastPrinted>
  <dcterms:created xsi:type="dcterms:W3CDTF">2013-11-29T04:03:39Z</dcterms:created>
  <dcterms:modified xsi:type="dcterms:W3CDTF">2013-12-02T09:52:43Z</dcterms:modified>
</cp:coreProperties>
</file>