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diagrams/layout7.xml" ContentType="application/vnd.openxmlformats-officedocument.drawingml.diagramLayout+xml"/>
  <Override PartName="/ppt/diagrams/data8.xml" ContentType="application/vnd.openxmlformats-officedocument.drawingml.diagramData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colors8.xml" ContentType="application/vnd.openxmlformats-officedocument.drawingml.diagramColors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rawing7.xml" ContentType="application/vnd.ms-office.drawingml.diagramDrawing+xml"/>
  <Override PartName="/ppt/diagrams/quickStyle8.xml" ContentType="application/vnd.openxmlformats-officedocument.drawingml.diagramStyl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rawing5.xml" ContentType="application/vnd.ms-office.drawingml.diagramDrawing+xml"/>
  <Override PartName="/ppt/diagrams/quickStyle6.xml" ContentType="application/vnd.openxmlformats-officedocument.drawingml.diagramStyle+xml"/>
  <Override PartName="/ppt/diagrams/quickStyle7.xml" ContentType="application/vnd.openxmlformats-officedocument.drawingml.diagramStyl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diagrams/quickStyle5.xml" ContentType="application/vnd.openxmlformats-officedocument.drawingml.diagramStyl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emf" ContentType="image/x-emf"/>
  <Default Extension="jpeg" ContentType="image/jpeg"/>
  <Override PartName="/ppt/diagrams/layout8.xml" ContentType="application/vnd.openxmlformats-officedocument.drawingml.diagram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diagrams/layout6.xml" ContentType="application/vnd.openxmlformats-officedocument.drawingml.diagram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diagrams/layout4.xml" ContentType="application/vnd.openxmlformats-officedocument.drawingml.diagramLayout+xml"/>
  <Override PartName="/ppt/diagrams/data7.xml" ContentType="application/vnd.openxmlformats-officedocument.drawingml.diagramData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data5.xml" ContentType="application/vnd.openxmlformats-officedocument.drawingml.diagramData+xml"/>
  <Override PartName="/ppt/diagrams/colors7.xml" ContentType="application/vnd.openxmlformats-officedocument.drawingml.diagramColors+xml"/>
  <Override PartName="/ppt/diagrams/drawing8.xml" ContentType="application/vnd.ms-office.drawingml.diagramDrawing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4" r:id="rId9"/>
    <p:sldId id="262" r:id="rId10"/>
    <p:sldId id="266" r:id="rId11"/>
    <p:sldId id="265" r:id="rId12"/>
    <p:sldId id="267" r:id="rId13"/>
    <p:sldId id="269" r:id="rId14"/>
    <p:sldId id="270" r:id="rId15"/>
    <p:sldId id="271" r:id="rId16"/>
    <p:sldId id="272" r:id="rId17"/>
    <p:sldId id="273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34" autoAdjust="0"/>
    <p:restoredTop sz="94624" autoAdjust="0"/>
  </p:normalViewPr>
  <p:slideViewPr>
    <p:cSldViewPr>
      <p:cViewPr varScale="1">
        <p:scale>
          <a:sx n="69" d="100"/>
          <a:sy n="69" d="100"/>
        </p:scale>
        <p:origin x="-140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E459F4E-5895-4517-8401-FBD152B198FD}" type="doc">
      <dgm:prSet loTypeId="urn:microsoft.com/office/officeart/2005/8/layout/vList5" loCatId="list" qsTypeId="urn:microsoft.com/office/officeart/2005/8/quickstyle/simple1" qsCatId="simple" csTypeId="urn:microsoft.com/office/officeart/2005/8/colors/accent1_1" csCatId="accent1" phldr="1"/>
      <dgm:spPr/>
      <dgm:t>
        <a:bodyPr/>
        <a:lstStyle/>
        <a:p>
          <a:endParaRPr lang="ru-RU"/>
        </a:p>
      </dgm:t>
    </dgm:pt>
    <dgm:pt modelId="{C69A1295-CC45-4CF6-93E4-54362EBA5914}">
      <dgm:prSet custT="1"/>
      <dgm:spPr/>
      <dgm:t>
        <a:bodyPr/>
        <a:lstStyle/>
        <a:p>
          <a:pPr algn="l" rtl="0"/>
          <a:r>
            <a:rPr lang="ru-RU" sz="1800" dirty="0" smtClean="0"/>
            <a:t>1. На одной стороне улицы 8 домов, а на другой на 5 домов больше. Сколько всего домов на этой улице?</a:t>
          </a:r>
          <a:endParaRPr lang="ru-RU" sz="1800" dirty="0"/>
        </a:p>
      </dgm:t>
    </dgm:pt>
    <dgm:pt modelId="{B52AB6CE-92FF-4E98-8BB7-F038CD179177}" type="parTrans" cxnId="{CA542ADB-4451-4622-A503-39AA2732EF22}">
      <dgm:prSet/>
      <dgm:spPr/>
      <dgm:t>
        <a:bodyPr/>
        <a:lstStyle/>
        <a:p>
          <a:endParaRPr lang="ru-RU"/>
        </a:p>
      </dgm:t>
    </dgm:pt>
    <dgm:pt modelId="{A15F32D0-5F4E-432F-B333-23CAB0FED72A}" type="sibTrans" cxnId="{CA542ADB-4451-4622-A503-39AA2732EF22}">
      <dgm:prSet/>
      <dgm:spPr/>
      <dgm:t>
        <a:bodyPr/>
        <a:lstStyle/>
        <a:p>
          <a:endParaRPr lang="ru-RU"/>
        </a:p>
      </dgm:t>
    </dgm:pt>
    <dgm:pt modelId="{8423BB44-3F1B-4A59-A1B8-1A9894B0AA06}">
      <dgm:prSet custT="1"/>
      <dgm:spPr/>
      <dgm:t>
        <a:bodyPr/>
        <a:lstStyle/>
        <a:p>
          <a:pPr algn="just" rtl="0"/>
          <a:r>
            <a:rPr lang="ru-RU" sz="1800" dirty="0" smtClean="0"/>
            <a:t>2. На левой стороне улицы находятся дома с нечетными номерами от 1 до 15, а на правой стороне – дома с четными номерами от 2 до 14. Сколько домов на этой улице?</a:t>
          </a:r>
        </a:p>
        <a:p>
          <a:pPr algn="just" rtl="0"/>
          <a:r>
            <a:rPr lang="en-US" sz="1800" dirty="0" smtClean="0"/>
            <a:t>A</a:t>
          </a:r>
          <a:r>
            <a:rPr lang="ru-RU" sz="1800" dirty="0" smtClean="0"/>
            <a:t>) </a:t>
          </a:r>
          <a:r>
            <a:rPr lang="ru-RU" sz="1800" dirty="0" smtClean="0"/>
            <a:t>14  </a:t>
          </a:r>
          <a:r>
            <a:rPr lang="en-US" sz="1800" dirty="0" smtClean="0"/>
            <a:t>C</a:t>
          </a:r>
          <a:r>
            <a:rPr lang="ru-RU" sz="1800" dirty="0" smtClean="0"/>
            <a:t>) </a:t>
          </a:r>
          <a:r>
            <a:rPr lang="ru-RU" sz="1800" dirty="0" smtClean="0"/>
            <a:t>26</a:t>
          </a:r>
        </a:p>
        <a:p>
          <a:pPr algn="just" rtl="0"/>
          <a:r>
            <a:rPr lang="en-US" sz="1800" dirty="0" smtClean="0"/>
            <a:t>B</a:t>
          </a:r>
          <a:r>
            <a:rPr lang="ru-RU" sz="1800" dirty="0" smtClean="0"/>
            <a:t>) </a:t>
          </a:r>
          <a:r>
            <a:rPr lang="ru-RU" sz="1800" dirty="0" smtClean="0"/>
            <a:t>15  </a:t>
          </a:r>
          <a:r>
            <a:rPr lang="en-US" sz="1800" dirty="0" smtClean="0"/>
            <a:t>D)</a:t>
          </a:r>
          <a:r>
            <a:rPr lang="ru-RU" sz="1800" dirty="0" smtClean="0"/>
            <a:t> </a:t>
          </a:r>
          <a:r>
            <a:rPr lang="ru-RU" sz="1800" dirty="0" smtClean="0"/>
            <a:t>29</a:t>
          </a:r>
        </a:p>
      </dgm:t>
    </dgm:pt>
    <dgm:pt modelId="{159A04CA-BB30-4651-9AF1-1D7750C330A8}" type="parTrans" cxnId="{A81777D2-8481-481A-82DC-D73204DE09F7}">
      <dgm:prSet/>
      <dgm:spPr/>
      <dgm:t>
        <a:bodyPr/>
        <a:lstStyle/>
        <a:p>
          <a:endParaRPr lang="ru-RU"/>
        </a:p>
      </dgm:t>
    </dgm:pt>
    <dgm:pt modelId="{FCC5158B-3E83-417C-93DC-366F55B54F4D}" type="sibTrans" cxnId="{A81777D2-8481-481A-82DC-D73204DE09F7}">
      <dgm:prSet/>
      <dgm:spPr/>
      <dgm:t>
        <a:bodyPr/>
        <a:lstStyle/>
        <a:p>
          <a:endParaRPr lang="ru-RU"/>
        </a:p>
      </dgm:t>
    </dgm:pt>
    <dgm:pt modelId="{B86531AE-EEAB-494C-8924-2D67C3EF72E0}">
      <dgm:prSet custT="1"/>
      <dgm:spPr/>
      <dgm:t>
        <a:bodyPr/>
        <a:lstStyle/>
        <a:p>
          <a:pPr algn="just" rtl="0"/>
          <a:r>
            <a:rPr lang="ru-RU" sz="1800" dirty="0" smtClean="0"/>
            <a:t>3. На левой стороне улицы находятся дома с нечетными номерами от 1 до 201, а на правой стороне – дома с четными номерами от 2 до 190. Сколько домов на этой улице?</a:t>
          </a:r>
          <a:endParaRPr lang="ru-RU" sz="1800" dirty="0"/>
        </a:p>
      </dgm:t>
    </dgm:pt>
    <dgm:pt modelId="{8FF3A0D7-EDBC-4D26-B006-E30A9451FFF2}" type="parTrans" cxnId="{CD345A2C-2787-4EE4-84D4-A7858150AC12}">
      <dgm:prSet/>
      <dgm:spPr/>
      <dgm:t>
        <a:bodyPr/>
        <a:lstStyle/>
        <a:p>
          <a:endParaRPr lang="ru-RU"/>
        </a:p>
      </dgm:t>
    </dgm:pt>
    <dgm:pt modelId="{5009DFE1-4082-4E9E-8076-F255FD8C9766}" type="sibTrans" cxnId="{CD345A2C-2787-4EE4-84D4-A7858150AC12}">
      <dgm:prSet/>
      <dgm:spPr/>
      <dgm:t>
        <a:bodyPr/>
        <a:lstStyle/>
        <a:p>
          <a:endParaRPr lang="ru-RU"/>
        </a:p>
      </dgm:t>
    </dgm:pt>
    <dgm:pt modelId="{99FB2F1D-A69D-4962-992C-50E70BB291C7}" type="pres">
      <dgm:prSet presAssocID="{6E459F4E-5895-4517-8401-FBD152B198FD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549067D-EC13-4D81-A6C8-BB5D8B276B65}" type="pres">
      <dgm:prSet presAssocID="{C69A1295-CC45-4CF6-93E4-54362EBA5914}" presName="linNode" presStyleCnt="0"/>
      <dgm:spPr/>
    </dgm:pt>
    <dgm:pt modelId="{7CF01AEB-FA59-4744-A243-EF37FD32E145}" type="pres">
      <dgm:prSet presAssocID="{C69A1295-CC45-4CF6-93E4-54362EBA5914}" presName="parentText" presStyleLbl="node1" presStyleIdx="0" presStyleCnt="3" custScaleX="277623" custScaleY="4104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936352E-C393-4BC4-A1E1-DC1D8AC9FCC6}" type="pres">
      <dgm:prSet presAssocID="{A15F32D0-5F4E-432F-B333-23CAB0FED72A}" presName="sp" presStyleCnt="0"/>
      <dgm:spPr/>
    </dgm:pt>
    <dgm:pt modelId="{2F6B69CC-5962-41C1-8143-1C42E054021E}" type="pres">
      <dgm:prSet presAssocID="{8423BB44-3F1B-4A59-A1B8-1A9894B0AA06}" presName="linNode" presStyleCnt="0"/>
      <dgm:spPr/>
    </dgm:pt>
    <dgm:pt modelId="{6804B113-3AD3-4F55-B446-AAC88FA73C60}" type="pres">
      <dgm:prSet presAssocID="{8423BB44-3F1B-4A59-A1B8-1A9894B0AA06}" presName="parentText" presStyleLbl="node1" presStyleIdx="1" presStyleCnt="3" custScaleX="277446" custScaleY="75277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4F0BFC4-66B2-455F-9DA2-6B8C924E0FEA}" type="pres">
      <dgm:prSet presAssocID="{FCC5158B-3E83-417C-93DC-366F55B54F4D}" presName="sp" presStyleCnt="0"/>
      <dgm:spPr/>
    </dgm:pt>
    <dgm:pt modelId="{F2376A33-D2C8-4E73-85A1-0F02F8DCDF44}" type="pres">
      <dgm:prSet presAssocID="{B86531AE-EEAB-494C-8924-2D67C3EF72E0}" presName="linNode" presStyleCnt="0"/>
      <dgm:spPr/>
    </dgm:pt>
    <dgm:pt modelId="{88AC9909-58A8-4BE5-8909-57FD060FEFC0}" type="pres">
      <dgm:prSet presAssocID="{B86531AE-EEAB-494C-8924-2D67C3EF72E0}" presName="parentText" presStyleLbl="node1" presStyleIdx="2" presStyleCnt="3" custScaleX="277778" custScaleY="48352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CA542ADB-4451-4622-A503-39AA2732EF22}" srcId="{6E459F4E-5895-4517-8401-FBD152B198FD}" destId="{C69A1295-CC45-4CF6-93E4-54362EBA5914}" srcOrd="0" destOrd="0" parTransId="{B52AB6CE-92FF-4E98-8BB7-F038CD179177}" sibTransId="{A15F32D0-5F4E-432F-B333-23CAB0FED72A}"/>
    <dgm:cxn modelId="{69745506-40BC-4974-9C8C-272E646ADE55}" type="presOf" srcId="{6E459F4E-5895-4517-8401-FBD152B198FD}" destId="{99FB2F1D-A69D-4962-992C-50E70BB291C7}" srcOrd="0" destOrd="0" presId="urn:microsoft.com/office/officeart/2005/8/layout/vList5"/>
    <dgm:cxn modelId="{B8E7B6A1-D390-4D48-A902-572AC7870565}" type="presOf" srcId="{8423BB44-3F1B-4A59-A1B8-1A9894B0AA06}" destId="{6804B113-3AD3-4F55-B446-AAC88FA73C60}" srcOrd="0" destOrd="0" presId="urn:microsoft.com/office/officeart/2005/8/layout/vList5"/>
    <dgm:cxn modelId="{F49DB83F-0FAB-4960-9658-B88BEB3C9159}" type="presOf" srcId="{B86531AE-EEAB-494C-8924-2D67C3EF72E0}" destId="{88AC9909-58A8-4BE5-8909-57FD060FEFC0}" srcOrd="0" destOrd="0" presId="urn:microsoft.com/office/officeart/2005/8/layout/vList5"/>
    <dgm:cxn modelId="{CD345A2C-2787-4EE4-84D4-A7858150AC12}" srcId="{6E459F4E-5895-4517-8401-FBD152B198FD}" destId="{B86531AE-EEAB-494C-8924-2D67C3EF72E0}" srcOrd="2" destOrd="0" parTransId="{8FF3A0D7-EDBC-4D26-B006-E30A9451FFF2}" sibTransId="{5009DFE1-4082-4E9E-8076-F255FD8C9766}"/>
    <dgm:cxn modelId="{26FB06D5-920D-4662-AD21-F200AD297D3D}" type="presOf" srcId="{C69A1295-CC45-4CF6-93E4-54362EBA5914}" destId="{7CF01AEB-FA59-4744-A243-EF37FD32E145}" srcOrd="0" destOrd="0" presId="urn:microsoft.com/office/officeart/2005/8/layout/vList5"/>
    <dgm:cxn modelId="{A81777D2-8481-481A-82DC-D73204DE09F7}" srcId="{6E459F4E-5895-4517-8401-FBD152B198FD}" destId="{8423BB44-3F1B-4A59-A1B8-1A9894B0AA06}" srcOrd="1" destOrd="0" parTransId="{159A04CA-BB30-4651-9AF1-1D7750C330A8}" sibTransId="{FCC5158B-3E83-417C-93DC-366F55B54F4D}"/>
    <dgm:cxn modelId="{C54379FB-FC97-424C-A403-65E1EB80DA70}" type="presParOf" srcId="{99FB2F1D-A69D-4962-992C-50E70BB291C7}" destId="{A549067D-EC13-4D81-A6C8-BB5D8B276B65}" srcOrd="0" destOrd="0" presId="urn:microsoft.com/office/officeart/2005/8/layout/vList5"/>
    <dgm:cxn modelId="{FB7C3403-026F-46D2-AB70-7C809455A855}" type="presParOf" srcId="{A549067D-EC13-4D81-A6C8-BB5D8B276B65}" destId="{7CF01AEB-FA59-4744-A243-EF37FD32E145}" srcOrd="0" destOrd="0" presId="urn:microsoft.com/office/officeart/2005/8/layout/vList5"/>
    <dgm:cxn modelId="{4F0111A9-D2FC-4A87-908F-9F24C13D3043}" type="presParOf" srcId="{99FB2F1D-A69D-4962-992C-50E70BB291C7}" destId="{6936352E-C393-4BC4-A1E1-DC1D8AC9FCC6}" srcOrd="1" destOrd="0" presId="urn:microsoft.com/office/officeart/2005/8/layout/vList5"/>
    <dgm:cxn modelId="{802A40DA-BBD9-43FB-ACE5-C77AE813AA42}" type="presParOf" srcId="{99FB2F1D-A69D-4962-992C-50E70BB291C7}" destId="{2F6B69CC-5962-41C1-8143-1C42E054021E}" srcOrd="2" destOrd="0" presId="urn:microsoft.com/office/officeart/2005/8/layout/vList5"/>
    <dgm:cxn modelId="{216DE191-96C2-434C-A01B-10C95E1EDD46}" type="presParOf" srcId="{2F6B69CC-5962-41C1-8143-1C42E054021E}" destId="{6804B113-3AD3-4F55-B446-AAC88FA73C60}" srcOrd="0" destOrd="0" presId="urn:microsoft.com/office/officeart/2005/8/layout/vList5"/>
    <dgm:cxn modelId="{D372DE00-4899-4E77-B4E4-7254DCAB3AD5}" type="presParOf" srcId="{99FB2F1D-A69D-4962-992C-50E70BB291C7}" destId="{34F0BFC4-66B2-455F-9DA2-6B8C924E0FEA}" srcOrd="3" destOrd="0" presId="urn:microsoft.com/office/officeart/2005/8/layout/vList5"/>
    <dgm:cxn modelId="{58A8E573-1836-425D-ADEE-FF087E75763D}" type="presParOf" srcId="{99FB2F1D-A69D-4962-992C-50E70BB291C7}" destId="{F2376A33-D2C8-4E73-85A1-0F02F8DCDF44}" srcOrd="4" destOrd="0" presId="urn:microsoft.com/office/officeart/2005/8/layout/vList5"/>
    <dgm:cxn modelId="{E8D6D7D6-E474-4D0B-B33F-7A415B5C2C58}" type="presParOf" srcId="{F2376A33-D2C8-4E73-85A1-0F02F8DCDF44}" destId="{88AC9909-58A8-4BE5-8909-57FD060FEFC0}" srcOrd="0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E459F4E-5895-4517-8401-FBD152B198FD}" type="doc">
      <dgm:prSet loTypeId="urn:microsoft.com/office/officeart/2005/8/layout/vList5" loCatId="list" qsTypeId="urn:microsoft.com/office/officeart/2005/8/quickstyle/simple1" qsCatId="simple" csTypeId="urn:microsoft.com/office/officeart/2005/8/colors/accent1_1" csCatId="accent1" phldr="1"/>
      <dgm:spPr/>
      <dgm:t>
        <a:bodyPr/>
        <a:lstStyle/>
        <a:p>
          <a:endParaRPr lang="ru-RU"/>
        </a:p>
      </dgm:t>
    </dgm:pt>
    <dgm:pt modelId="{C69A1295-CC45-4CF6-93E4-54362EBA5914}">
      <dgm:prSet custT="1"/>
      <dgm:spPr/>
      <dgm:t>
        <a:bodyPr/>
        <a:lstStyle/>
        <a:p>
          <a:pPr algn="l" rtl="0"/>
          <a:r>
            <a:rPr lang="ru-RU" sz="1800" dirty="0" smtClean="0"/>
            <a:t>1. Чему равна площадь прямоугольника, длина которого 10 см, а ширина в 2 раза меньше?</a:t>
          </a:r>
        </a:p>
        <a:p>
          <a:pPr algn="l"/>
          <a:r>
            <a:rPr lang="en-US" sz="1800" dirty="0" smtClean="0"/>
            <a:t>A</a:t>
          </a:r>
          <a:r>
            <a:rPr lang="ru-RU" sz="1800" dirty="0" smtClean="0"/>
            <a:t>) </a:t>
          </a:r>
          <a:r>
            <a:rPr lang="ru-RU" sz="1800" dirty="0" smtClean="0"/>
            <a:t>15 см2    </a:t>
          </a:r>
          <a:r>
            <a:rPr lang="en-US" sz="1800" dirty="0" smtClean="0"/>
            <a:t>C)</a:t>
          </a:r>
          <a:r>
            <a:rPr lang="ru-RU" sz="1800" dirty="0" smtClean="0"/>
            <a:t> </a:t>
          </a:r>
          <a:r>
            <a:rPr lang="ru-RU" sz="1800" dirty="0" smtClean="0"/>
            <a:t>50 см2</a:t>
          </a:r>
        </a:p>
        <a:p>
          <a:pPr algn="l"/>
          <a:r>
            <a:rPr lang="en-US" sz="1800" dirty="0" smtClean="0"/>
            <a:t>B</a:t>
          </a:r>
          <a:r>
            <a:rPr lang="ru-RU" sz="1800" dirty="0" smtClean="0"/>
            <a:t>) </a:t>
          </a:r>
          <a:r>
            <a:rPr lang="ru-RU" sz="1800" dirty="0" smtClean="0"/>
            <a:t>30 см2    </a:t>
          </a:r>
          <a:r>
            <a:rPr lang="en-US" sz="1800" dirty="0" smtClean="0"/>
            <a:t>D</a:t>
          </a:r>
          <a:r>
            <a:rPr lang="ru-RU" sz="1800" dirty="0" smtClean="0"/>
            <a:t>) </a:t>
          </a:r>
          <a:r>
            <a:rPr lang="ru-RU" sz="1800" dirty="0" smtClean="0"/>
            <a:t>80 см2</a:t>
          </a:r>
          <a:r>
            <a:rPr lang="ru-RU" sz="2000" dirty="0" smtClean="0"/>
            <a:t>.</a:t>
          </a:r>
          <a:endParaRPr lang="ru-RU" sz="2000" dirty="0"/>
        </a:p>
      </dgm:t>
    </dgm:pt>
    <dgm:pt modelId="{B52AB6CE-92FF-4E98-8BB7-F038CD179177}" type="parTrans" cxnId="{CA542ADB-4451-4622-A503-39AA2732EF22}">
      <dgm:prSet/>
      <dgm:spPr/>
      <dgm:t>
        <a:bodyPr/>
        <a:lstStyle/>
        <a:p>
          <a:endParaRPr lang="ru-RU"/>
        </a:p>
      </dgm:t>
    </dgm:pt>
    <dgm:pt modelId="{A15F32D0-5F4E-432F-B333-23CAB0FED72A}" type="sibTrans" cxnId="{CA542ADB-4451-4622-A503-39AA2732EF22}">
      <dgm:prSet/>
      <dgm:spPr/>
      <dgm:t>
        <a:bodyPr/>
        <a:lstStyle/>
        <a:p>
          <a:endParaRPr lang="ru-RU"/>
        </a:p>
      </dgm:t>
    </dgm:pt>
    <dgm:pt modelId="{8423BB44-3F1B-4A59-A1B8-1A9894B0AA06}">
      <dgm:prSet custT="1"/>
      <dgm:spPr/>
      <dgm:t>
        <a:bodyPr/>
        <a:lstStyle/>
        <a:p>
          <a:pPr algn="just" rtl="0"/>
          <a:r>
            <a:rPr lang="ru-RU" sz="1800" dirty="0" smtClean="0"/>
            <a:t>2. Все стороны прямоугольника уменьшили в 2 раза. Во сколько раз уменьшилась площадь прямоугольника?</a:t>
          </a:r>
        </a:p>
        <a:p>
          <a:pPr algn="just"/>
          <a:r>
            <a:rPr lang="en-US" sz="1800" dirty="0" smtClean="0"/>
            <a:t>A</a:t>
          </a:r>
          <a:r>
            <a:rPr lang="ru-RU" sz="1800" dirty="0" smtClean="0"/>
            <a:t>) </a:t>
          </a:r>
          <a:r>
            <a:rPr lang="ru-RU" sz="1800" dirty="0" smtClean="0"/>
            <a:t>в 2 раза</a:t>
          </a:r>
        </a:p>
        <a:p>
          <a:pPr algn="just"/>
          <a:r>
            <a:rPr lang="en-US" sz="1800" dirty="0" smtClean="0"/>
            <a:t>B</a:t>
          </a:r>
          <a:r>
            <a:rPr lang="ru-RU" sz="1800" dirty="0" smtClean="0"/>
            <a:t>) </a:t>
          </a:r>
          <a:r>
            <a:rPr lang="ru-RU" sz="1800" dirty="0" smtClean="0"/>
            <a:t>в 4 раза   </a:t>
          </a:r>
        </a:p>
        <a:p>
          <a:pPr algn="just"/>
          <a:r>
            <a:rPr lang="en-US" sz="1800" dirty="0" smtClean="0"/>
            <a:t>C</a:t>
          </a:r>
          <a:r>
            <a:rPr lang="ru-RU" sz="1800" dirty="0" smtClean="0"/>
            <a:t>) </a:t>
          </a:r>
          <a:r>
            <a:rPr lang="ru-RU" sz="1800" dirty="0" smtClean="0"/>
            <a:t>в 8 раз</a:t>
          </a:r>
        </a:p>
        <a:p>
          <a:pPr algn="just"/>
          <a:r>
            <a:rPr lang="en-US" sz="1800" dirty="0" smtClean="0"/>
            <a:t>D)</a:t>
          </a:r>
          <a:r>
            <a:rPr lang="ru-RU" sz="1800" dirty="0" smtClean="0"/>
            <a:t> </a:t>
          </a:r>
          <a:r>
            <a:rPr lang="ru-RU" sz="1800" dirty="0" smtClean="0"/>
            <a:t>Для ответа не хватает данных о длине сторон исходного прямоугольника</a:t>
          </a:r>
        </a:p>
      </dgm:t>
    </dgm:pt>
    <dgm:pt modelId="{159A04CA-BB30-4651-9AF1-1D7750C330A8}" type="parTrans" cxnId="{A81777D2-8481-481A-82DC-D73204DE09F7}">
      <dgm:prSet/>
      <dgm:spPr/>
      <dgm:t>
        <a:bodyPr/>
        <a:lstStyle/>
        <a:p>
          <a:endParaRPr lang="ru-RU"/>
        </a:p>
      </dgm:t>
    </dgm:pt>
    <dgm:pt modelId="{FCC5158B-3E83-417C-93DC-366F55B54F4D}" type="sibTrans" cxnId="{A81777D2-8481-481A-82DC-D73204DE09F7}">
      <dgm:prSet/>
      <dgm:spPr/>
      <dgm:t>
        <a:bodyPr/>
        <a:lstStyle/>
        <a:p>
          <a:endParaRPr lang="ru-RU"/>
        </a:p>
      </dgm:t>
    </dgm:pt>
    <dgm:pt modelId="{99FB2F1D-A69D-4962-992C-50E70BB291C7}" type="pres">
      <dgm:prSet presAssocID="{6E459F4E-5895-4517-8401-FBD152B198FD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549067D-EC13-4D81-A6C8-BB5D8B276B65}" type="pres">
      <dgm:prSet presAssocID="{C69A1295-CC45-4CF6-93E4-54362EBA5914}" presName="linNode" presStyleCnt="0"/>
      <dgm:spPr/>
    </dgm:pt>
    <dgm:pt modelId="{7CF01AEB-FA59-4744-A243-EF37FD32E145}" type="pres">
      <dgm:prSet presAssocID="{C69A1295-CC45-4CF6-93E4-54362EBA5914}" presName="parentText" presStyleLbl="node1" presStyleIdx="0" presStyleCnt="2" custScaleX="277778" custScaleY="25850" custLinFactNeighborX="-166" custLinFactNeighborY="-15339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936352E-C393-4BC4-A1E1-DC1D8AC9FCC6}" type="pres">
      <dgm:prSet presAssocID="{A15F32D0-5F4E-432F-B333-23CAB0FED72A}" presName="sp" presStyleCnt="0"/>
      <dgm:spPr/>
    </dgm:pt>
    <dgm:pt modelId="{2F6B69CC-5962-41C1-8143-1C42E054021E}" type="pres">
      <dgm:prSet presAssocID="{8423BB44-3F1B-4A59-A1B8-1A9894B0AA06}" presName="linNode" presStyleCnt="0"/>
      <dgm:spPr/>
    </dgm:pt>
    <dgm:pt modelId="{6804B113-3AD3-4F55-B446-AAC88FA73C60}" type="pres">
      <dgm:prSet presAssocID="{8423BB44-3F1B-4A59-A1B8-1A9894B0AA06}" presName="parentText" presStyleLbl="node1" presStyleIdx="1" presStyleCnt="2" custScaleX="277446" custScaleY="42372" custLinFactNeighborX="-166" custLinFactNeighborY="-17982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CA542ADB-4451-4622-A503-39AA2732EF22}" srcId="{6E459F4E-5895-4517-8401-FBD152B198FD}" destId="{C69A1295-CC45-4CF6-93E4-54362EBA5914}" srcOrd="0" destOrd="0" parTransId="{B52AB6CE-92FF-4E98-8BB7-F038CD179177}" sibTransId="{A15F32D0-5F4E-432F-B333-23CAB0FED72A}"/>
    <dgm:cxn modelId="{012F9CE9-B5D7-43AC-8BA7-891DC921F68A}" type="presOf" srcId="{6E459F4E-5895-4517-8401-FBD152B198FD}" destId="{99FB2F1D-A69D-4962-992C-50E70BB291C7}" srcOrd="0" destOrd="0" presId="urn:microsoft.com/office/officeart/2005/8/layout/vList5"/>
    <dgm:cxn modelId="{FA8D4509-8618-4C11-94D8-1E2AB6A9E3F7}" type="presOf" srcId="{8423BB44-3F1B-4A59-A1B8-1A9894B0AA06}" destId="{6804B113-3AD3-4F55-B446-AAC88FA73C60}" srcOrd="0" destOrd="0" presId="urn:microsoft.com/office/officeart/2005/8/layout/vList5"/>
    <dgm:cxn modelId="{F3D7A72C-D5E3-49C0-BA94-A4867D9A6C82}" type="presOf" srcId="{C69A1295-CC45-4CF6-93E4-54362EBA5914}" destId="{7CF01AEB-FA59-4744-A243-EF37FD32E145}" srcOrd="0" destOrd="0" presId="urn:microsoft.com/office/officeart/2005/8/layout/vList5"/>
    <dgm:cxn modelId="{A81777D2-8481-481A-82DC-D73204DE09F7}" srcId="{6E459F4E-5895-4517-8401-FBD152B198FD}" destId="{8423BB44-3F1B-4A59-A1B8-1A9894B0AA06}" srcOrd="1" destOrd="0" parTransId="{159A04CA-BB30-4651-9AF1-1D7750C330A8}" sibTransId="{FCC5158B-3E83-417C-93DC-366F55B54F4D}"/>
    <dgm:cxn modelId="{A47520E4-2D1A-47B4-8BEB-05B74C03330D}" type="presParOf" srcId="{99FB2F1D-A69D-4962-992C-50E70BB291C7}" destId="{A549067D-EC13-4D81-A6C8-BB5D8B276B65}" srcOrd="0" destOrd="0" presId="urn:microsoft.com/office/officeart/2005/8/layout/vList5"/>
    <dgm:cxn modelId="{4BF48801-1D64-4D18-9923-7169CB0C775D}" type="presParOf" srcId="{A549067D-EC13-4D81-A6C8-BB5D8B276B65}" destId="{7CF01AEB-FA59-4744-A243-EF37FD32E145}" srcOrd="0" destOrd="0" presId="urn:microsoft.com/office/officeart/2005/8/layout/vList5"/>
    <dgm:cxn modelId="{57167FB9-81B4-4FAD-9223-C3D74C349963}" type="presParOf" srcId="{99FB2F1D-A69D-4962-992C-50E70BB291C7}" destId="{6936352E-C393-4BC4-A1E1-DC1D8AC9FCC6}" srcOrd="1" destOrd="0" presId="urn:microsoft.com/office/officeart/2005/8/layout/vList5"/>
    <dgm:cxn modelId="{526907B7-D695-4932-93C2-868D159842DB}" type="presParOf" srcId="{99FB2F1D-A69D-4962-992C-50E70BB291C7}" destId="{2F6B69CC-5962-41C1-8143-1C42E054021E}" srcOrd="2" destOrd="0" presId="urn:microsoft.com/office/officeart/2005/8/layout/vList5"/>
    <dgm:cxn modelId="{9EBAF36B-77B2-4861-A755-C3ACFED32D48}" type="presParOf" srcId="{2F6B69CC-5962-41C1-8143-1C42E054021E}" destId="{6804B113-3AD3-4F55-B446-AAC88FA73C60}" srcOrd="0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6E459F4E-5895-4517-8401-FBD152B198FD}" type="doc">
      <dgm:prSet loTypeId="urn:microsoft.com/office/officeart/2005/8/layout/vList5" loCatId="list" qsTypeId="urn:microsoft.com/office/officeart/2005/8/quickstyle/simple1" qsCatId="simple" csTypeId="urn:microsoft.com/office/officeart/2005/8/colors/accent1_1" csCatId="accent1" phldr="1"/>
      <dgm:spPr/>
      <dgm:t>
        <a:bodyPr/>
        <a:lstStyle/>
        <a:p>
          <a:endParaRPr lang="ru-RU"/>
        </a:p>
      </dgm:t>
    </dgm:pt>
    <dgm:pt modelId="{C69A1295-CC45-4CF6-93E4-54362EBA5914}">
      <dgm:prSet custT="1"/>
      <dgm:spPr/>
      <dgm:t>
        <a:bodyPr/>
        <a:lstStyle/>
        <a:p>
          <a:pPr algn="just" rtl="0"/>
          <a:r>
            <a:rPr lang="ru-RU" sz="2000" dirty="0" smtClean="0"/>
            <a:t>1</a:t>
          </a:r>
          <a:r>
            <a:rPr lang="ru-RU" sz="1800" dirty="0" smtClean="0"/>
            <a:t>. Автомобиль за первый час проехал 60 км, а за второй час проехал на 10 км больше. Сколько километров проехал автомобиль  за второй час? </a:t>
          </a:r>
        </a:p>
        <a:p>
          <a:pPr algn="just"/>
          <a:r>
            <a:rPr lang="ru-RU" sz="1800" dirty="0" smtClean="0"/>
            <a:t>Ответ: _____ км</a:t>
          </a:r>
          <a:endParaRPr lang="ru-RU" sz="1800" dirty="0"/>
        </a:p>
      </dgm:t>
    </dgm:pt>
    <dgm:pt modelId="{B52AB6CE-92FF-4E98-8BB7-F038CD179177}" type="parTrans" cxnId="{CA542ADB-4451-4622-A503-39AA2732EF22}">
      <dgm:prSet/>
      <dgm:spPr/>
      <dgm:t>
        <a:bodyPr/>
        <a:lstStyle/>
        <a:p>
          <a:endParaRPr lang="ru-RU"/>
        </a:p>
      </dgm:t>
    </dgm:pt>
    <dgm:pt modelId="{A15F32D0-5F4E-432F-B333-23CAB0FED72A}" type="sibTrans" cxnId="{CA542ADB-4451-4622-A503-39AA2732EF22}">
      <dgm:prSet/>
      <dgm:spPr/>
      <dgm:t>
        <a:bodyPr/>
        <a:lstStyle/>
        <a:p>
          <a:endParaRPr lang="ru-RU"/>
        </a:p>
      </dgm:t>
    </dgm:pt>
    <dgm:pt modelId="{8423BB44-3F1B-4A59-A1B8-1A9894B0AA06}">
      <dgm:prSet custT="1"/>
      <dgm:spPr/>
      <dgm:t>
        <a:bodyPr/>
        <a:lstStyle/>
        <a:p>
          <a:pPr algn="just" rtl="0"/>
          <a:r>
            <a:rPr lang="ru-RU" sz="1800" dirty="0" smtClean="0"/>
            <a:t>2. Автомобиль за первый час проехал 60 км, а за каждый следующий час проезжал на 10 км больше, чем за предыдущий. Сколько часов потребовалось автомобилю, чтобы проехать 210 километров?</a:t>
          </a:r>
        </a:p>
        <a:p>
          <a:pPr algn="just"/>
          <a:r>
            <a:rPr lang="ru-RU" sz="1800" dirty="0" smtClean="0"/>
            <a:t>Ответ: __________</a:t>
          </a:r>
        </a:p>
      </dgm:t>
    </dgm:pt>
    <dgm:pt modelId="{159A04CA-BB30-4651-9AF1-1D7750C330A8}" type="parTrans" cxnId="{A81777D2-8481-481A-82DC-D73204DE09F7}">
      <dgm:prSet/>
      <dgm:spPr/>
      <dgm:t>
        <a:bodyPr/>
        <a:lstStyle/>
        <a:p>
          <a:endParaRPr lang="ru-RU"/>
        </a:p>
      </dgm:t>
    </dgm:pt>
    <dgm:pt modelId="{FCC5158B-3E83-417C-93DC-366F55B54F4D}" type="sibTrans" cxnId="{A81777D2-8481-481A-82DC-D73204DE09F7}">
      <dgm:prSet/>
      <dgm:spPr/>
      <dgm:t>
        <a:bodyPr/>
        <a:lstStyle/>
        <a:p>
          <a:endParaRPr lang="ru-RU"/>
        </a:p>
      </dgm:t>
    </dgm:pt>
    <dgm:pt modelId="{B86531AE-EEAB-494C-8924-2D67C3EF72E0}">
      <dgm:prSet custT="1"/>
      <dgm:spPr/>
      <dgm:t>
        <a:bodyPr/>
        <a:lstStyle/>
        <a:p>
          <a:pPr algn="just" rtl="0"/>
          <a:r>
            <a:rPr lang="ru-RU" sz="2000" dirty="0" smtClean="0"/>
            <a:t>3. </a:t>
          </a:r>
          <a:r>
            <a:rPr lang="ru-RU" sz="1600" dirty="0" smtClean="0"/>
            <a:t>Дополни вопрос к задаче, так, чтобы она решалась выражением 70 + 5….6.</a:t>
          </a:r>
        </a:p>
        <a:p>
          <a:pPr algn="just"/>
          <a:r>
            <a:rPr lang="ru-RU" sz="1600" dirty="0" smtClean="0"/>
            <a:t>Автомобиль за первый час проехал 70 км, а за каждый следующий час проезжал на 5 км больше, чем за предыдущий. Какое расстояние проедет автомобиль   …     </a:t>
          </a:r>
        </a:p>
        <a:p>
          <a:pPr algn="just"/>
          <a:r>
            <a:rPr lang="ru-RU" sz="1600" dirty="0" smtClean="0"/>
            <a:t>А) за 5 часов?	Г) за пятый час?</a:t>
          </a:r>
        </a:p>
        <a:p>
          <a:pPr algn="just"/>
          <a:r>
            <a:rPr lang="ru-RU" sz="1600" dirty="0" smtClean="0"/>
            <a:t>Б) за 6 часов?	Д) за шестой час?</a:t>
          </a:r>
        </a:p>
        <a:p>
          <a:pPr algn="just"/>
          <a:r>
            <a:rPr lang="ru-RU" sz="1600" dirty="0" smtClean="0"/>
            <a:t>В) за 7 часов?	Е) за седьмой час</a:t>
          </a:r>
          <a:r>
            <a:rPr lang="ru-RU" sz="2000" dirty="0" smtClean="0"/>
            <a:t>?</a:t>
          </a:r>
          <a:endParaRPr lang="ru-RU" sz="2000" dirty="0"/>
        </a:p>
      </dgm:t>
    </dgm:pt>
    <dgm:pt modelId="{8FF3A0D7-EDBC-4D26-B006-E30A9451FFF2}" type="parTrans" cxnId="{CD345A2C-2787-4EE4-84D4-A7858150AC12}">
      <dgm:prSet/>
      <dgm:spPr/>
      <dgm:t>
        <a:bodyPr/>
        <a:lstStyle/>
        <a:p>
          <a:endParaRPr lang="ru-RU"/>
        </a:p>
      </dgm:t>
    </dgm:pt>
    <dgm:pt modelId="{5009DFE1-4082-4E9E-8076-F255FD8C9766}" type="sibTrans" cxnId="{CD345A2C-2787-4EE4-84D4-A7858150AC12}">
      <dgm:prSet/>
      <dgm:spPr/>
      <dgm:t>
        <a:bodyPr/>
        <a:lstStyle/>
        <a:p>
          <a:endParaRPr lang="ru-RU"/>
        </a:p>
      </dgm:t>
    </dgm:pt>
    <dgm:pt modelId="{99FB2F1D-A69D-4962-992C-50E70BB291C7}" type="pres">
      <dgm:prSet presAssocID="{6E459F4E-5895-4517-8401-FBD152B198FD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549067D-EC13-4D81-A6C8-BB5D8B276B65}" type="pres">
      <dgm:prSet presAssocID="{C69A1295-CC45-4CF6-93E4-54362EBA5914}" presName="linNode" presStyleCnt="0"/>
      <dgm:spPr/>
    </dgm:pt>
    <dgm:pt modelId="{7CF01AEB-FA59-4744-A243-EF37FD32E145}" type="pres">
      <dgm:prSet presAssocID="{C69A1295-CC45-4CF6-93E4-54362EBA5914}" presName="parentText" presStyleLbl="node1" presStyleIdx="0" presStyleCnt="3" custScaleX="277623" custScaleY="4104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936352E-C393-4BC4-A1E1-DC1D8AC9FCC6}" type="pres">
      <dgm:prSet presAssocID="{A15F32D0-5F4E-432F-B333-23CAB0FED72A}" presName="sp" presStyleCnt="0"/>
      <dgm:spPr/>
    </dgm:pt>
    <dgm:pt modelId="{2F6B69CC-5962-41C1-8143-1C42E054021E}" type="pres">
      <dgm:prSet presAssocID="{8423BB44-3F1B-4A59-A1B8-1A9894B0AA06}" presName="linNode" presStyleCnt="0"/>
      <dgm:spPr/>
    </dgm:pt>
    <dgm:pt modelId="{6804B113-3AD3-4F55-B446-AAC88FA73C60}" type="pres">
      <dgm:prSet presAssocID="{8423BB44-3F1B-4A59-A1B8-1A9894B0AA06}" presName="parentText" presStyleLbl="node1" presStyleIdx="1" presStyleCnt="3" custScaleX="277446" custScaleY="51956" custLinFactNeighborX="-77" custLinFactNeighborY="-86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4F0BFC4-66B2-455F-9DA2-6B8C924E0FEA}" type="pres">
      <dgm:prSet presAssocID="{FCC5158B-3E83-417C-93DC-366F55B54F4D}" presName="sp" presStyleCnt="0"/>
      <dgm:spPr/>
    </dgm:pt>
    <dgm:pt modelId="{F2376A33-D2C8-4E73-85A1-0F02F8DCDF44}" type="pres">
      <dgm:prSet presAssocID="{B86531AE-EEAB-494C-8924-2D67C3EF72E0}" presName="linNode" presStyleCnt="0"/>
      <dgm:spPr/>
    </dgm:pt>
    <dgm:pt modelId="{88AC9909-58A8-4BE5-8909-57FD060FEFC0}" type="pres">
      <dgm:prSet presAssocID="{B86531AE-EEAB-494C-8924-2D67C3EF72E0}" presName="parentText" presStyleLbl="node1" presStyleIdx="2" presStyleCnt="3" custScaleX="272889" custScaleY="9331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CA542ADB-4451-4622-A503-39AA2732EF22}" srcId="{6E459F4E-5895-4517-8401-FBD152B198FD}" destId="{C69A1295-CC45-4CF6-93E4-54362EBA5914}" srcOrd="0" destOrd="0" parTransId="{B52AB6CE-92FF-4E98-8BB7-F038CD179177}" sibTransId="{A15F32D0-5F4E-432F-B333-23CAB0FED72A}"/>
    <dgm:cxn modelId="{63B90F9B-5BB9-46DE-9B65-EA75DFDEA517}" type="presOf" srcId="{8423BB44-3F1B-4A59-A1B8-1A9894B0AA06}" destId="{6804B113-3AD3-4F55-B446-AAC88FA73C60}" srcOrd="0" destOrd="0" presId="urn:microsoft.com/office/officeart/2005/8/layout/vList5"/>
    <dgm:cxn modelId="{D4E2C2B6-0A8E-4B38-B898-12B846799A54}" type="presOf" srcId="{6E459F4E-5895-4517-8401-FBD152B198FD}" destId="{99FB2F1D-A69D-4962-992C-50E70BB291C7}" srcOrd="0" destOrd="0" presId="urn:microsoft.com/office/officeart/2005/8/layout/vList5"/>
    <dgm:cxn modelId="{C5794026-58BB-4EC9-BE0E-7E0C791171AE}" type="presOf" srcId="{C69A1295-CC45-4CF6-93E4-54362EBA5914}" destId="{7CF01AEB-FA59-4744-A243-EF37FD32E145}" srcOrd="0" destOrd="0" presId="urn:microsoft.com/office/officeart/2005/8/layout/vList5"/>
    <dgm:cxn modelId="{E3001030-6D55-438C-9484-DF3D3B3D58FF}" type="presOf" srcId="{B86531AE-EEAB-494C-8924-2D67C3EF72E0}" destId="{88AC9909-58A8-4BE5-8909-57FD060FEFC0}" srcOrd="0" destOrd="0" presId="urn:microsoft.com/office/officeart/2005/8/layout/vList5"/>
    <dgm:cxn modelId="{CD345A2C-2787-4EE4-84D4-A7858150AC12}" srcId="{6E459F4E-5895-4517-8401-FBD152B198FD}" destId="{B86531AE-EEAB-494C-8924-2D67C3EF72E0}" srcOrd="2" destOrd="0" parTransId="{8FF3A0D7-EDBC-4D26-B006-E30A9451FFF2}" sibTransId="{5009DFE1-4082-4E9E-8076-F255FD8C9766}"/>
    <dgm:cxn modelId="{A81777D2-8481-481A-82DC-D73204DE09F7}" srcId="{6E459F4E-5895-4517-8401-FBD152B198FD}" destId="{8423BB44-3F1B-4A59-A1B8-1A9894B0AA06}" srcOrd="1" destOrd="0" parTransId="{159A04CA-BB30-4651-9AF1-1D7750C330A8}" sibTransId="{FCC5158B-3E83-417C-93DC-366F55B54F4D}"/>
    <dgm:cxn modelId="{E3CB28C7-8BE0-4D0F-A331-CD29823962E1}" type="presParOf" srcId="{99FB2F1D-A69D-4962-992C-50E70BB291C7}" destId="{A549067D-EC13-4D81-A6C8-BB5D8B276B65}" srcOrd="0" destOrd="0" presId="urn:microsoft.com/office/officeart/2005/8/layout/vList5"/>
    <dgm:cxn modelId="{00E8E580-54AC-4ED7-BA1E-A0DB46CAB7BB}" type="presParOf" srcId="{A549067D-EC13-4D81-A6C8-BB5D8B276B65}" destId="{7CF01AEB-FA59-4744-A243-EF37FD32E145}" srcOrd="0" destOrd="0" presId="urn:microsoft.com/office/officeart/2005/8/layout/vList5"/>
    <dgm:cxn modelId="{BB81C0F7-B6C1-4323-8540-AC8AB3000ACF}" type="presParOf" srcId="{99FB2F1D-A69D-4962-992C-50E70BB291C7}" destId="{6936352E-C393-4BC4-A1E1-DC1D8AC9FCC6}" srcOrd="1" destOrd="0" presId="urn:microsoft.com/office/officeart/2005/8/layout/vList5"/>
    <dgm:cxn modelId="{9D56056D-2DAB-4F08-A73A-DBC0109D9CE2}" type="presParOf" srcId="{99FB2F1D-A69D-4962-992C-50E70BB291C7}" destId="{2F6B69CC-5962-41C1-8143-1C42E054021E}" srcOrd="2" destOrd="0" presId="urn:microsoft.com/office/officeart/2005/8/layout/vList5"/>
    <dgm:cxn modelId="{1742005C-E02E-4420-96A8-E14D4B127D97}" type="presParOf" srcId="{2F6B69CC-5962-41C1-8143-1C42E054021E}" destId="{6804B113-3AD3-4F55-B446-AAC88FA73C60}" srcOrd="0" destOrd="0" presId="urn:microsoft.com/office/officeart/2005/8/layout/vList5"/>
    <dgm:cxn modelId="{94191680-59FA-45CC-A785-956738D4233A}" type="presParOf" srcId="{99FB2F1D-A69D-4962-992C-50E70BB291C7}" destId="{34F0BFC4-66B2-455F-9DA2-6B8C924E0FEA}" srcOrd="3" destOrd="0" presId="urn:microsoft.com/office/officeart/2005/8/layout/vList5"/>
    <dgm:cxn modelId="{D2C8D74B-E57B-418E-8C9A-6F4536498DBD}" type="presParOf" srcId="{99FB2F1D-A69D-4962-992C-50E70BB291C7}" destId="{F2376A33-D2C8-4E73-85A1-0F02F8DCDF44}" srcOrd="4" destOrd="0" presId="urn:microsoft.com/office/officeart/2005/8/layout/vList5"/>
    <dgm:cxn modelId="{C826264D-F8D9-41F5-AD9E-A6E918080A20}" type="presParOf" srcId="{F2376A33-D2C8-4E73-85A1-0F02F8DCDF44}" destId="{88AC9909-58A8-4BE5-8909-57FD060FEFC0}" srcOrd="0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6E459F4E-5895-4517-8401-FBD152B198FD}" type="doc">
      <dgm:prSet loTypeId="urn:microsoft.com/office/officeart/2005/8/layout/vList5" loCatId="list" qsTypeId="urn:microsoft.com/office/officeart/2005/8/quickstyle/simple1" qsCatId="simple" csTypeId="urn:microsoft.com/office/officeart/2005/8/colors/accent1_1" csCatId="accent1" phldr="1"/>
      <dgm:spPr/>
      <dgm:t>
        <a:bodyPr/>
        <a:lstStyle/>
        <a:p>
          <a:endParaRPr lang="ru-RU"/>
        </a:p>
      </dgm:t>
    </dgm:pt>
    <dgm:pt modelId="{C69A1295-CC45-4CF6-93E4-54362EBA5914}">
      <dgm:prSet custT="1"/>
      <dgm:spPr/>
      <dgm:t>
        <a:bodyPr/>
        <a:lstStyle/>
        <a:p>
          <a:pPr algn="ctr" rtl="0"/>
          <a:r>
            <a:rPr lang="ru-RU" sz="1800" dirty="0" smtClean="0"/>
            <a:t>1.</a:t>
          </a:r>
          <a:r>
            <a:rPr lang="ru-RU" sz="1800" b="1" dirty="0" smtClean="0"/>
            <a:t> </a:t>
          </a:r>
          <a:r>
            <a:rPr lang="ru-RU" sz="1800" dirty="0" smtClean="0"/>
            <a:t>Какое получится число, если 10472 разделить на 34?   Отметь правильный ответ. </a:t>
          </a:r>
        </a:p>
        <a:p>
          <a:pPr algn="ctr"/>
          <a:r>
            <a:rPr lang="ru-RU" sz="1800" dirty="0" smtClean="0"/>
            <a:t>А.  37	 Б.  </a:t>
          </a:r>
          <a:r>
            <a:rPr lang="ru-RU" sz="1800" dirty="0" smtClean="0"/>
            <a:t>38     </a:t>
          </a:r>
          <a:r>
            <a:rPr lang="ru-RU" sz="1800" dirty="0" smtClean="0"/>
            <a:t>В.  308	    Г.  309	 </a:t>
          </a:r>
          <a:r>
            <a:rPr lang="ru-RU" sz="1800" dirty="0" smtClean="0"/>
            <a:t>      </a:t>
          </a:r>
          <a:r>
            <a:rPr lang="ru-RU" sz="1800" dirty="0" smtClean="0"/>
            <a:t>Д.  318</a:t>
          </a:r>
          <a:endParaRPr lang="ru-RU" sz="1800" dirty="0"/>
        </a:p>
      </dgm:t>
    </dgm:pt>
    <dgm:pt modelId="{B52AB6CE-92FF-4E98-8BB7-F038CD179177}" type="parTrans" cxnId="{CA542ADB-4451-4622-A503-39AA2732EF22}">
      <dgm:prSet/>
      <dgm:spPr/>
      <dgm:t>
        <a:bodyPr/>
        <a:lstStyle/>
        <a:p>
          <a:endParaRPr lang="ru-RU"/>
        </a:p>
      </dgm:t>
    </dgm:pt>
    <dgm:pt modelId="{A15F32D0-5F4E-432F-B333-23CAB0FED72A}" type="sibTrans" cxnId="{CA542ADB-4451-4622-A503-39AA2732EF22}">
      <dgm:prSet/>
      <dgm:spPr/>
      <dgm:t>
        <a:bodyPr/>
        <a:lstStyle/>
        <a:p>
          <a:endParaRPr lang="ru-RU"/>
        </a:p>
      </dgm:t>
    </dgm:pt>
    <dgm:pt modelId="{8423BB44-3F1B-4A59-A1B8-1A9894B0AA06}">
      <dgm:prSet custT="1"/>
      <dgm:spPr/>
      <dgm:t>
        <a:bodyPr/>
        <a:lstStyle/>
        <a:p>
          <a:pPr algn="just" rtl="0"/>
          <a:r>
            <a:rPr lang="ru-RU" sz="2000" dirty="0" smtClean="0"/>
            <a:t>2.</a:t>
          </a:r>
          <a:r>
            <a:rPr lang="ru-RU" sz="1800" dirty="0" smtClean="0"/>
            <a:t> Петя, переписывая из учебника пример на умножение, первый множитель 27 записал правильно, а во втором множителе переставил местами две последние цифры. Из-за этого в ответе у него получилось число 8235. Какой ответ должен был получить Петя, если бы он правильно переписал пример?</a:t>
          </a:r>
        </a:p>
      </dgm:t>
    </dgm:pt>
    <dgm:pt modelId="{159A04CA-BB30-4651-9AF1-1D7750C330A8}" type="parTrans" cxnId="{A81777D2-8481-481A-82DC-D73204DE09F7}">
      <dgm:prSet/>
      <dgm:spPr/>
      <dgm:t>
        <a:bodyPr/>
        <a:lstStyle/>
        <a:p>
          <a:endParaRPr lang="ru-RU"/>
        </a:p>
      </dgm:t>
    </dgm:pt>
    <dgm:pt modelId="{FCC5158B-3E83-417C-93DC-366F55B54F4D}" type="sibTrans" cxnId="{A81777D2-8481-481A-82DC-D73204DE09F7}">
      <dgm:prSet/>
      <dgm:spPr/>
      <dgm:t>
        <a:bodyPr/>
        <a:lstStyle/>
        <a:p>
          <a:endParaRPr lang="ru-RU"/>
        </a:p>
      </dgm:t>
    </dgm:pt>
    <dgm:pt modelId="{B86531AE-EEAB-494C-8924-2D67C3EF72E0}">
      <dgm:prSet custT="1"/>
      <dgm:spPr/>
      <dgm:t>
        <a:bodyPr/>
        <a:lstStyle/>
        <a:p>
          <a:pPr algn="just" rtl="0"/>
          <a:r>
            <a:rPr lang="ru-RU" sz="1800" dirty="0" smtClean="0"/>
            <a:t>3. Какой самый большой результат может получиться, если в выражении</a:t>
          </a:r>
        </a:p>
        <a:p>
          <a:pPr algn="just"/>
          <a:r>
            <a:rPr lang="ru-RU" sz="1800" dirty="0" smtClean="0"/>
            <a:t>ABC + BDE + EC заменить буквы цифрами (разные буквы заменяются разными цифрами)?</a:t>
          </a:r>
          <a:endParaRPr lang="ru-RU" sz="1800" dirty="0"/>
        </a:p>
      </dgm:t>
    </dgm:pt>
    <dgm:pt modelId="{8FF3A0D7-EDBC-4D26-B006-E30A9451FFF2}" type="parTrans" cxnId="{CD345A2C-2787-4EE4-84D4-A7858150AC12}">
      <dgm:prSet/>
      <dgm:spPr/>
      <dgm:t>
        <a:bodyPr/>
        <a:lstStyle/>
        <a:p>
          <a:endParaRPr lang="ru-RU"/>
        </a:p>
      </dgm:t>
    </dgm:pt>
    <dgm:pt modelId="{5009DFE1-4082-4E9E-8076-F255FD8C9766}" type="sibTrans" cxnId="{CD345A2C-2787-4EE4-84D4-A7858150AC12}">
      <dgm:prSet/>
      <dgm:spPr/>
      <dgm:t>
        <a:bodyPr/>
        <a:lstStyle/>
        <a:p>
          <a:endParaRPr lang="ru-RU"/>
        </a:p>
      </dgm:t>
    </dgm:pt>
    <dgm:pt modelId="{99FB2F1D-A69D-4962-992C-50E70BB291C7}" type="pres">
      <dgm:prSet presAssocID="{6E459F4E-5895-4517-8401-FBD152B198FD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549067D-EC13-4D81-A6C8-BB5D8B276B65}" type="pres">
      <dgm:prSet presAssocID="{C69A1295-CC45-4CF6-93E4-54362EBA5914}" presName="linNode" presStyleCnt="0"/>
      <dgm:spPr/>
    </dgm:pt>
    <dgm:pt modelId="{7CF01AEB-FA59-4744-A243-EF37FD32E145}" type="pres">
      <dgm:prSet presAssocID="{C69A1295-CC45-4CF6-93E4-54362EBA5914}" presName="parentText" presStyleLbl="node1" presStyleIdx="0" presStyleCnt="3" custScaleX="277623" custScaleY="4104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936352E-C393-4BC4-A1E1-DC1D8AC9FCC6}" type="pres">
      <dgm:prSet presAssocID="{A15F32D0-5F4E-432F-B333-23CAB0FED72A}" presName="sp" presStyleCnt="0"/>
      <dgm:spPr/>
    </dgm:pt>
    <dgm:pt modelId="{2F6B69CC-5962-41C1-8143-1C42E054021E}" type="pres">
      <dgm:prSet presAssocID="{8423BB44-3F1B-4A59-A1B8-1A9894B0AA06}" presName="linNode" presStyleCnt="0"/>
      <dgm:spPr/>
    </dgm:pt>
    <dgm:pt modelId="{6804B113-3AD3-4F55-B446-AAC88FA73C60}" type="pres">
      <dgm:prSet presAssocID="{8423BB44-3F1B-4A59-A1B8-1A9894B0AA06}" presName="parentText" presStyleLbl="node1" presStyleIdx="1" presStyleCnt="3" custScaleX="277446" custScaleY="5341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4F0BFC4-66B2-455F-9DA2-6B8C924E0FEA}" type="pres">
      <dgm:prSet presAssocID="{FCC5158B-3E83-417C-93DC-366F55B54F4D}" presName="sp" presStyleCnt="0"/>
      <dgm:spPr/>
    </dgm:pt>
    <dgm:pt modelId="{F2376A33-D2C8-4E73-85A1-0F02F8DCDF44}" type="pres">
      <dgm:prSet presAssocID="{B86531AE-EEAB-494C-8924-2D67C3EF72E0}" presName="linNode" presStyleCnt="0"/>
      <dgm:spPr/>
    </dgm:pt>
    <dgm:pt modelId="{88AC9909-58A8-4BE5-8909-57FD060FEFC0}" type="pres">
      <dgm:prSet presAssocID="{B86531AE-EEAB-494C-8924-2D67C3EF72E0}" presName="parentText" presStyleLbl="node1" presStyleIdx="2" presStyleCnt="3" custScaleX="277778" custScaleY="48352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CA542ADB-4451-4622-A503-39AA2732EF22}" srcId="{6E459F4E-5895-4517-8401-FBD152B198FD}" destId="{C69A1295-CC45-4CF6-93E4-54362EBA5914}" srcOrd="0" destOrd="0" parTransId="{B52AB6CE-92FF-4E98-8BB7-F038CD179177}" sibTransId="{A15F32D0-5F4E-432F-B333-23CAB0FED72A}"/>
    <dgm:cxn modelId="{7F1216A1-0F98-4278-8819-7712B8273511}" type="presOf" srcId="{8423BB44-3F1B-4A59-A1B8-1A9894B0AA06}" destId="{6804B113-3AD3-4F55-B446-AAC88FA73C60}" srcOrd="0" destOrd="0" presId="urn:microsoft.com/office/officeart/2005/8/layout/vList5"/>
    <dgm:cxn modelId="{C98DC2A1-6012-4C02-8B89-505C97AEFEE2}" type="presOf" srcId="{6E459F4E-5895-4517-8401-FBD152B198FD}" destId="{99FB2F1D-A69D-4962-992C-50E70BB291C7}" srcOrd="0" destOrd="0" presId="urn:microsoft.com/office/officeart/2005/8/layout/vList5"/>
    <dgm:cxn modelId="{2BD7EBAA-4DA8-47BA-8505-ED2443A17713}" type="presOf" srcId="{B86531AE-EEAB-494C-8924-2D67C3EF72E0}" destId="{88AC9909-58A8-4BE5-8909-57FD060FEFC0}" srcOrd="0" destOrd="0" presId="urn:microsoft.com/office/officeart/2005/8/layout/vList5"/>
    <dgm:cxn modelId="{CD345A2C-2787-4EE4-84D4-A7858150AC12}" srcId="{6E459F4E-5895-4517-8401-FBD152B198FD}" destId="{B86531AE-EEAB-494C-8924-2D67C3EF72E0}" srcOrd="2" destOrd="0" parTransId="{8FF3A0D7-EDBC-4D26-B006-E30A9451FFF2}" sibTransId="{5009DFE1-4082-4E9E-8076-F255FD8C9766}"/>
    <dgm:cxn modelId="{DB2C7478-EC56-497A-B560-584205023A92}" type="presOf" srcId="{C69A1295-CC45-4CF6-93E4-54362EBA5914}" destId="{7CF01AEB-FA59-4744-A243-EF37FD32E145}" srcOrd="0" destOrd="0" presId="urn:microsoft.com/office/officeart/2005/8/layout/vList5"/>
    <dgm:cxn modelId="{A81777D2-8481-481A-82DC-D73204DE09F7}" srcId="{6E459F4E-5895-4517-8401-FBD152B198FD}" destId="{8423BB44-3F1B-4A59-A1B8-1A9894B0AA06}" srcOrd="1" destOrd="0" parTransId="{159A04CA-BB30-4651-9AF1-1D7750C330A8}" sibTransId="{FCC5158B-3E83-417C-93DC-366F55B54F4D}"/>
    <dgm:cxn modelId="{736DE5CD-A14D-4D14-9567-5ADA48632803}" type="presParOf" srcId="{99FB2F1D-A69D-4962-992C-50E70BB291C7}" destId="{A549067D-EC13-4D81-A6C8-BB5D8B276B65}" srcOrd="0" destOrd="0" presId="urn:microsoft.com/office/officeart/2005/8/layout/vList5"/>
    <dgm:cxn modelId="{3E324D7F-1FAB-486E-B157-A9656C3F518B}" type="presParOf" srcId="{A549067D-EC13-4D81-A6C8-BB5D8B276B65}" destId="{7CF01AEB-FA59-4744-A243-EF37FD32E145}" srcOrd="0" destOrd="0" presId="urn:microsoft.com/office/officeart/2005/8/layout/vList5"/>
    <dgm:cxn modelId="{C4E99126-05E9-4427-A3AC-8632FC236515}" type="presParOf" srcId="{99FB2F1D-A69D-4962-992C-50E70BB291C7}" destId="{6936352E-C393-4BC4-A1E1-DC1D8AC9FCC6}" srcOrd="1" destOrd="0" presId="urn:microsoft.com/office/officeart/2005/8/layout/vList5"/>
    <dgm:cxn modelId="{40C4FFC1-3022-413A-AA7A-57CBC989D5F9}" type="presParOf" srcId="{99FB2F1D-A69D-4962-992C-50E70BB291C7}" destId="{2F6B69CC-5962-41C1-8143-1C42E054021E}" srcOrd="2" destOrd="0" presId="urn:microsoft.com/office/officeart/2005/8/layout/vList5"/>
    <dgm:cxn modelId="{00B75278-CB2F-4DC7-A846-347F07E423EA}" type="presParOf" srcId="{2F6B69CC-5962-41C1-8143-1C42E054021E}" destId="{6804B113-3AD3-4F55-B446-AAC88FA73C60}" srcOrd="0" destOrd="0" presId="urn:microsoft.com/office/officeart/2005/8/layout/vList5"/>
    <dgm:cxn modelId="{553A22F0-F2D9-4C70-AED5-4F1AF18E123F}" type="presParOf" srcId="{99FB2F1D-A69D-4962-992C-50E70BB291C7}" destId="{34F0BFC4-66B2-455F-9DA2-6B8C924E0FEA}" srcOrd="3" destOrd="0" presId="urn:microsoft.com/office/officeart/2005/8/layout/vList5"/>
    <dgm:cxn modelId="{8D6C2E79-7E34-4638-97D5-916238A4B84A}" type="presParOf" srcId="{99FB2F1D-A69D-4962-992C-50E70BB291C7}" destId="{F2376A33-D2C8-4E73-85A1-0F02F8DCDF44}" srcOrd="4" destOrd="0" presId="urn:microsoft.com/office/officeart/2005/8/layout/vList5"/>
    <dgm:cxn modelId="{B505ECEC-4D31-4E59-89FB-B8F257B4B710}" type="presParOf" srcId="{F2376A33-D2C8-4E73-85A1-0F02F8DCDF44}" destId="{88AC9909-58A8-4BE5-8909-57FD060FEFC0}" srcOrd="0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6E459F4E-5895-4517-8401-FBD152B198FD}" type="doc">
      <dgm:prSet loTypeId="urn:microsoft.com/office/officeart/2005/8/layout/vList5" loCatId="list" qsTypeId="urn:microsoft.com/office/officeart/2005/8/quickstyle/simple1" qsCatId="simple" csTypeId="urn:microsoft.com/office/officeart/2005/8/colors/accent1_1" csCatId="accent1" phldr="1"/>
      <dgm:spPr/>
      <dgm:t>
        <a:bodyPr/>
        <a:lstStyle/>
        <a:p>
          <a:endParaRPr lang="ru-RU"/>
        </a:p>
      </dgm:t>
    </dgm:pt>
    <dgm:pt modelId="{C69A1295-CC45-4CF6-93E4-54362EBA5914}">
      <dgm:prSet custT="1"/>
      <dgm:spPr/>
      <dgm:t>
        <a:bodyPr/>
        <a:lstStyle/>
        <a:p>
          <a:pPr algn="ctr" rtl="0"/>
          <a:r>
            <a:rPr lang="ru-RU" sz="1800" dirty="0" smtClean="0"/>
            <a:t>1. Какое значение имеет выражение 210 : (2 + 4 • 7) ?</a:t>
          </a:r>
        </a:p>
        <a:p>
          <a:pPr algn="ctr"/>
          <a:r>
            <a:rPr lang="ru-RU" sz="1800" dirty="0" smtClean="0"/>
            <a:t>А.  5	 Б.  7	     В.  133	    Г.  763 </a:t>
          </a:r>
          <a:endParaRPr lang="ru-RU" sz="1800" dirty="0"/>
        </a:p>
      </dgm:t>
    </dgm:pt>
    <dgm:pt modelId="{B52AB6CE-92FF-4E98-8BB7-F038CD179177}" type="parTrans" cxnId="{CA542ADB-4451-4622-A503-39AA2732EF22}">
      <dgm:prSet/>
      <dgm:spPr/>
      <dgm:t>
        <a:bodyPr/>
        <a:lstStyle/>
        <a:p>
          <a:endParaRPr lang="ru-RU"/>
        </a:p>
      </dgm:t>
    </dgm:pt>
    <dgm:pt modelId="{A15F32D0-5F4E-432F-B333-23CAB0FED72A}" type="sibTrans" cxnId="{CA542ADB-4451-4622-A503-39AA2732EF22}">
      <dgm:prSet/>
      <dgm:spPr/>
      <dgm:t>
        <a:bodyPr/>
        <a:lstStyle/>
        <a:p>
          <a:endParaRPr lang="ru-RU"/>
        </a:p>
      </dgm:t>
    </dgm:pt>
    <dgm:pt modelId="{8423BB44-3F1B-4A59-A1B8-1A9894B0AA06}">
      <dgm:prSet custT="1"/>
      <dgm:spPr/>
      <dgm:t>
        <a:bodyPr/>
        <a:lstStyle/>
        <a:p>
          <a:pPr algn="just" rtl="0"/>
          <a:r>
            <a:rPr lang="ru-RU" sz="1800" dirty="0" smtClean="0"/>
            <a:t>2. Многоточие в математике означает «и так далее» и применяется для сокращения записей. Например, сумму 1 + 2 + 3 + 4 + 5 + 6 + 7 + 8 + 9 + 10 можно с помощью многоточия записать короче: 1 + 2 + … + 10.</a:t>
          </a:r>
        </a:p>
        <a:p>
          <a:pPr algn="just"/>
          <a:r>
            <a:rPr lang="ru-RU" sz="1800" dirty="0" smtClean="0"/>
            <a:t>Вычисли значение выражения</a:t>
          </a:r>
        </a:p>
        <a:p>
          <a:pPr algn="just"/>
          <a:r>
            <a:rPr lang="ru-RU" sz="1800" dirty="0" smtClean="0"/>
            <a:t>(1 + 2 + 3 + 4 + 5 + 6 + … + 998 + 999 + 1000) – (1000 + 999 + 998 + … + 6 + 5)</a:t>
          </a:r>
        </a:p>
      </dgm:t>
    </dgm:pt>
    <dgm:pt modelId="{159A04CA-BB30-4651-9AF1-1D7750C330A8}" type="parTrans" cxnId="{A81777D2-8481-481A-82DC-D73204DE09F7}">
      <dgm:prSet/>
      <dgm:spPr/>
      <dgm:t>
        <a:bodyPr/>
        <a:lstStyle/>
        <a:p>
          <a:endParaRPr lang="ru-RU"/>
        </a:p>
      </dgm:t>
    </dgm:pt>
    <dgm:pt modelId="{FCC5158B-3E83-417C-93DC-366F55B54F4D}" type="sibTrans" cxnId="{A81777D2-8481-481A-82DC-D73204DE09F7}">
      <dgm:prSet/>
      <dgm:spPr/>
      <dgm:t>
        <a:bodyPr/>
        <a:lstStyle/>
        <a:p>
          <a:endParaRPr lang="ru-RU"/>
        </a:p>
      </dgm:t>
    </dgm:pt>
    <dgm:pt modelId="{B86531AE-EEAB-494C-8924-2D67C3EF72E0}">
      <dgm:prSet custT="1"/>
      <dgm:spPr/>
      <dgm:t>
        <a:bodyPr/>
        <a:lstStyle/>
        <a:p>
          <a:pPr algn="just" rtl="0"/>
          <a:r>
            <a:rPr lang="ru-RU" sz="1800" dirty="0" smtClean="0"/>
            <a:t>3. В записи числа 576 использованы три последовательные цифры (5, 6, 7). Запиши ближайшее трехзначное число, следующее за числом 576, в котором также будут использованы три последовательные цифры (возможно, другие).</a:t>
          </a:r>
          <a:endParaRPr lang="ru-RU" sz="1800" dirty="0"/>
        </a:p>
      </dgm:t>
    </dgm:pt>
    <dgm:pt modelId="{8FF3A0D7-EDBC-4D26-B006-E30A9451FFF2}" type="parTrans" cxnId="{CD345A2C-2787-4EE4-84D4-A7858150AC12}">
      <dgm:prSet/>
      <dgm:spPr/>
      <dgm:t>
        <a:bodyPr/>
        <a:lstStyle/>
        <a:p>
          <a:endParaRPr lang="ru-RU"/>
        </a:p>
      </dgm:t>
    </dgm:pt>
    <dgm:pt modelId="{5009DFE1-4082-4E9E-8076-F255FD8C9766}" type="sibTrans" cxnId="{CD345A2C-2787-4EE4-84D4-A7858150AC12}">
      <dgm:prSet/>
      <dgm:spPr/>
      <dgm:t>
        <a:bodyPr/>
        <a:lstStyle/>
        <a:p>
          <a:endParaRPr lang="ru-RU"/>
        </a:p>
      </dgm:t>
    </dgm:pt>
    <dgm:pt modelId="{99FB2F1D-A69D-4962-992C-50E70BB291C7}" type="pres">
      <dgm:prSet presAssocID="{6E459F4E-5895-4517-8401-FBD152B198FD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549067D-EC13-4D81-A6C8-BB5D8B276B65}" type="pres">
      <dgm:prSet presAssocID="{C69A1295-CC45-4CF6-93E4-54362EBA5914}" presName="linNode" presStyleCnt="0"/>
      <dgm:spPr/>
    </dgm:pt>
    <dgm:pt modelId="{7CF01AEB-FA59-4744-A243-EF37FD32E145}" type="pres">
      <dgm:prSet presAssocID="{C69A1295-CC45-4CF6-93E4-54362EBA5914}" presName="parentText" presStyleLbl="node1" presStyleIdx="0" presStyleCnt="3" custScaleX="277623" custScaleY="2529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936352E-C393-4BC4-A1E1-DC1D8AC9FCC6}" type="pres">
      <dgm:prSet presAssocID="{A15F32D0-5F4E-432F-B333-23CAB0FED72A}" presName="sp" presStyleCnt="0"/>
      <dgm:spPr/>
    </dgm:pt>
    <dgm:pt modelId="{2F6B69CC-5962-41C1-8143-1C42E054021E}" type="pres">
      <dgm:prSet presAssocID="{8423BB44-3F1B-4A59-A1B8-1A9894B0AA06}" presName="linNode" presStyleCnt="0"/>
      <dgm:spPr/>
    </dgm:pt>
    <dgm:pt modelId="{6804B113-3AD3-4F55-B446-AAC88FA73C60}" type="pres">
      <dgm:prSet presAssocID="{8423BB44-3F1B-4A59-A1B8-1A9894B0AA06}" presName="parentText" presStyleLbl="node1" presStyleIdx="1" presStyleCnt="3" custScaleX="277446" custScaleY="75277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4F0BFC4-66B2-455F-9DA2-6B8C924E0FEA}" type="pres">
      <dgm:prSet presAssocID="{FCC5158B-3E83-417C-93DC-366F55B54F4D}" presName="sp" presStyleCnt="0"/>
      <dgm:spPr/>
    </dgm:pt>
    <dgm:pt modelId="{F2376A33-D2C8-4E73-85A1-0F02F8DCDF44}" type="pres">
      <dgm:prSet presAssocID="{B86531AE-EEAB-494C-8924-2D67C3EF72E0}" presName="linNode" presStyleCnt="0"/>
      <dgm:spPr/>
    </dgm:pt>
    <dgm:pt modelId="{88AC9909-58A8-4BE5-8909-57FD060FEFC0}" type="pres">
      <dgm:prSet presAssocID="{B86531AE-EEAB-494C-8924-2D67C3EF72E0}" presName="parentText" presStyleLbl="node1" presStyleIdx="2" presStyleCnt="3" custScaleX="277778" custScaleY="48352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CA542ADB-4451-4622-A503-39AA2732EF22}" srcId="{6E459F4E-5895-4517-8401-FBD152B198FD}" destId="{C69A1295-CC45-4CF6-93E4-54362EBA5914}" srcOrd="0" destOrd="0" parTransId="{B52AB6CE-92FF-4E98-8BB7-F038CD179177}" sibTransId="{A15F32D0-5F4E-432F-B333-23CAB0FED72A}"/>
    <dgm:cxn modelId="{DA2F2B62-0244-4853-A29F-BFF2793A38E1}" type="presOf" srcId="{B86531AE-EEAB-494C-8924-2D67C3EF72E0}" destId="{88AC9909-58A8-4BE5-8909-57FD060FEFC0}" srcOrd="0" destOrd="0" presId="urn:microsoft.com/office/officeart/2005/8/layout/vList5"/>
    <dgm:cxn modelId="{DB6246FD-E260-4A3E-B55B-0258FAAA90A9}" type="presOf" srcId="{C69A1295-CC45-4CF6-93E4-54362EBA5914}" destId="{7CF01AEB-FA59-4744-A243-EF37FD32E145}" srcOrd="0" destOrd="0" presId="urn:microsoft.com/office/officeart/2005/8/layout/vList5"/>
    <dgm:cxn modelId="{CD345A2C-2787-4EE4-84D4-A7858150AC12}" srcId="{6E459F4E-5895-4517-8401-FBD152B198FD}" destId="{B86531AE-EEAB-494C-8924-2D67C3EF72E0}" srcOrd="2" destOrd="0" parTransId="{8FF3A0D7-EDBC-4D26-B006-E30A9451FFF2}" sibTransId="{5009DFE1-4082-4E9E-8076-F255FD8C9766}"/>
    <dgm:cxn modelId="{126B3684-734C-4D4E-8FD4-DC1A456B5E65}" type="presOf" srcId="{6E459F4E-5895-4517-8401-FBD152B198FD}" destId="{99FB2F1D-A69D-4962-992C-50E70BB291C7}" srcOrd="0" destOrd="0" presId="urn:microsoft.com/office/officeart/2005/8/layout/vList5"/>
    <dgm:cxn modelId="{53A01FE1-BD8A-4C89-8B11-A1C9811C7F45}" type="presOf" srcId="{8423BB44-3F1B-4A59-A1B8-1A9894B0AA06}" destId="{6804B113-3AD3-4F55-B446-AAC88FA73C60}" srcOrd="0" destOrd="0" presId="urn:microsoft.com/office/officeart/2005/8/layout/vList5"/>
    <dgm:cxn modelId="{A81777D2-8481-481A-82DC-D73204DE09F7}" srcId="{6E459F4E-5895-4517-8401-FBD152B198FD}" destId="{8423BB44-3F1B-4A59-A1B8-1A9894B0AA06}" srcOrd="1" destOrd="0" parTransId="{159A04CA-BB30-4651-9AF1-1D7750C330A8}" sibTransId="{FCC5158B-3E83-417C-93DC-366F55B54F4D}"/>
    <dgm:cxn modelId="{5511A6AD-F9F2-4E64-B8BD-013FA3C59076}" type="presParOf" srcId="{99FB2F1D-A69D-4962-992C-50E70BB291C7}" destId="{A549067D-EC13-4D81-A6C8-BB5D8B276B65}" srcOrd="0" destOrd="0" presId="urn:microsoft.com/office/officeart/2005/8/layout/vList5"/>
    <dgm:cxn modelId="{690039BC-402F-41A1-8C04-3E6A1A0476E8}" type="presParOf" srcId="{A549067D-EC13-4D81-A6C8-BB5D8B276B65}" destId="{7CF01AEB-FA59-4744-A243-EF37FD32E145}" srcOrd="0" destOrd="0" presId="urn:microsoft.com/office/officeart/2005/8/layout/vList5"/>
    <dgm:cxn modelId="{44455456-1D71-4319-93F7-E5285C8700C2}" type="presParOf" srcId="{99FB2F1D-A69D-4962-992C-50E70BB291C7}" destId="{6936352E-C393-4BC4-A1E1-DC1D8AC9FCC6}" srcOrd="1" destOrd="0" presId="urn:microsoft.com/office/officeart/2005/8/layout/vList5"/>
    <dgm:cxn modelId="{8FD25A67-FF3A-4268-BA9E-23C53A2FE494}" type="presParOf" srcId="{99FB2F1D-A69D-4962-992C-50E70BB291C7}" destId="{2F6B69CC-5962-41C1-8143-1C42E054021E}" srcOrd="2" destOrd="0" presId="urn:microsoft.com/office/officeart/2005/8/layout/vList5"/>
    <dgm:cxn modelId="{F0591CBA-571B-418B-8EF7-CF2AA42B7736}" type="presParOf" srcId="{2F6B69CC-5962-41C1-8143-1C42E054021E}" destId="{6804B113-3AD3-4F55-B446-AAC88FA73C60}" srcOrd="0" destOrd="0" presId="urn:microsoft.com/office/officeart/2005/8/layout/vList5"/>
    <dgm:cxn modelId="{AAC127C2-B6B2-4E50-9D16-D4493898D0BD}" type="presParOf" srcId="{99FB2F1D-A69D-4962-992C-50E70BB291C7}" destId="{34F0BFC4-66B2-455F-9DA2-6B8C924E0FEA}" srcOrd="3" destOrd="0" presId="urn:microsoft.com/office/officeart/2005/8/layout/vList5"/>
    <dgm:cxn modelId="{2F869CD8-C3BA-4EBB-88AE-AE04C36ABFA1}" type="presParOf" srcId="{99FB2F1D-A69D-4962-992C-50E70BB291C7}" destId="{F2376A33-D2C8-4E73-85A1-0F02F8DCDF44}" srcOrd="4" destOrd="0" presId="urn:microsoft.com/office/officeart/2005/8/layout/vList5"/>
    <dgm:cxn modelId="{651DFE29-3B75-4DAE-B20B-55933C28D0DC}" type="presParOf" srcId="{F2376A33-D2C8-4E73-85A1-0F02F8DCDF44}" destId="{88AC9909-58A8-4BE5-8909-57FD060FEFC0}" srcOrd="0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6E459F4E-5895-4517-8401-FBD152B198FD}" type="doc">
      <dgm:prSet loTypeId="urn:microsoft.com/office/officeart/2005/8/layout/vList5" loCatId="list" qsTypeId="urn:microsoft.com/office/officeart/2005/8/quickstyle/simple1" qsCatId="simple" csTypeId="urn:microsoft.com/office/officeart/2005/8/colors/accent1_1" csCatId="accent1" phldr="1"/>
      <dgm:spPr/>
      <dgm:t>
        <a:bodyPr/>
        <a:lstStyle/>
        <a:p>
          <a:endParaRPr lang="ru-RU"/>
        </a:p>
      </dgm:t>
    </dgm:pt>
    <dgm:pt modelId="{C69A1295-CC45-4CF6-93E4-54362EBA5914}">
      <dgm:prSet custT="1"/>
      <dgm:spPr/>
      <dgm:t>
        <a:bodyPr/>
        <a:lstStyle/>
        <a:p>
          <a:pPr algn="ctr" rtl="0"/>
          <a:endParaRPr lang="ru-RU" sz="1800" dirty="0"/>
        </a:p>
      </dgm:t>
    </dgm:pt>
    <dgm:pt modelId="{B52AB6CE-92FF-4E98-8BB7-F038CD179177}" type="parTrans" cxnId="{CA542ADB-4451-4622-A503-39AA2732EF22}">
      <dgm:prSet/>
      <dgm:spPr/>
      <dgm:t>
        <a:bodyPr/>
        <a:lstStyle/>
        <a:p>
          <a:endParaRPr lang="ru-RU"/>
        </a:p>
      </dgm:t>
    </dgm:pt>
    <dgm:pt modelId="{A15F32D0-5F4E-432F-B333-23CAB0FED72A}" type="sibTrans" cxnId="{CA542ADB-4451-4622-A503-39AA2732EF22}">
      <dgm:prSet/>
      <dgm:spPr/>
      <dgm:t>
        <a:bodyPr/>
        <a:lstStyle/>
        <a:p>
          <a:endParaRPr lang="ru-RU"/>
        </a:p>
      </dgm:t>
    </dgm:pt>
    <dgm:pt modelId="{8423BB44-3F1B-4A59-A1B8-1A9894B0AA06}">
      <dgm:prSet custT="1"/>
      <dgm:spPr/>
      <dgm:t>
        <a:bodyPr/>
        <a:lstStyle/>
        <a:p>
          <a:pPr algn="just" rtl="0"/>
          <a:endParaRPr lang="ru-RU" sz="1800" dirty="0" smtClean="0"/>
        </a:p>
      </dgm:t>
    </dgm:pt>
    <dgm:pt modelId="{159A04CA-BB30-4651-9AF1-1D7750C330A8}" type="parTrans" cxnId="{A81777D2-8481-481A-82DC-D73204DE09F7}">
      <dgm:prSet/>
      <dgm:spPr/>
      <dgm:t>
        <a:bodyPr/>
        <a:lstStyle/>
        <a:p>
          <a:endParaRPr lang="ru-RU"/>
        </a:p>
      </dgm:t>
    </dgm:pt>
    <dgm:pt modelId="{FCC5158B-3E83-417C-93DC-366F55B54F4D}" type="sibTrans" cxnId="{A81777D2-8481-481A-82DC-D73204DE09F7}">
      <dgm:prSet/>
      <dgm:spPr/>
      <dgm:t>
        <a:bodyPr/>
        <a:lstStyle/>
        <a:p>
          <a:endParaRPr lang="ru-RU"/>
        </a:p>
      </dgm:t>
    </dgm:pt>
    <dgm:pt modelId="{B86531AE-EEAB-494C-8924-2D67C3EF72E0}">
      <dgm:prSet custT="1"/>
      <dgm:spPr/>
      <dgm:t>
        <a:bodyPr/>
        <a:lstStyle/>
        <a:p>
          <a:pPr algn="just" rtl="0"/>
          <a:r>
            <a:rPr lang="ru-RU" sz="1800" dirty="0" smtClean="0"/>
            <a:t>3. Прямоугольник составлен из четырех одинаковых квадратов. В нем проведена ломаная линия, как показано на рисунке. Найди площадь прямоугольника, если известно, что длина ломаной 20 см.</a:t>
          </a:r>
        </a:p>
        <a:p>
          <a:pPr algn="just" rtl="0"/>
          <a:endParaRPr lang="ru-RU" sz="1800" dirty="0" smtClean="0"/>
        </a:p>
        <a:p>
          <a:pPr algn="just" rtl="0"/>
          <a:endParaRPr lang="ru-RU" sz="1800" dirty="0"/>
        </a:p>
      </dgm:t>
    </dgm:pt>
    <dgm:pt modelId="{8FF3A0D7-EDBC-4D26-B006-E30A9451FFF2}" type="parTrans" cxnId="{CD345A2C-2787-4EE4-84D4-A7858150AC12}">
      <dgm:prSet/>
      <dgm:spPr/>
      <dgm:t>
        <a:bodyPr/>
        <a:lstStyle/>
        <a:p>
          <a:endParaRPr lang="ru-RU"/>
        </a:p>
      </dgm:t>
    </dgm:pt>
    <dgm:pt modelId="{5009DFE1-4082-4E9E-8076-F255FD8C9766}" type="sibTrans" cxnId="{CD345A2C-2787-4EE4-84D4-A7858150AC12}">
      <dgm:prSet/>
      <dgm:spPr/>
      <dgm:t>
        <a:bodyPr/>
        <a:lstStyle/>
        <a:p>
          <a:endParaRPr lang="ru-RU"/>
        </a:p>
      </dgm:t>
    </dgm:pt>
    <dgm:pt modelId="{99FB2F1D-A69D-4962-992C-50E70BB291C7}" type="pres">
      <dgm:prSet presAssocID="{6E459F4E-5895-4517-8401-FBD152B198FD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549067D-EC13-4D81-A6C8-BB5D8B276B65}" type="pres">
      <dgm:prSet presAssocID="{C69A1295-CC45-4CF6-93E4-54362EBA5914}" presName="linNode" presStyleCnt="0"/>
      <dgm:spPr/>
    </dgm:pt>
    <dgm:pt modelId="{7CF01AEB-FA59-4744-A243-EF37FD32E145}" type="pres">
      <dgm:prSet presAssocID="{C69A1295-CC45-4CF6-93E4-54362EBA5914}" presName="parentText" presStyleLbl="node1" presStyleIdx="0" presStyleCnt="3" custScaleX="277623" custScaleY="36061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936352E-C393-4BC4-A1E1-DC1D8AC9FCC6}" type="pres">
      <dgm:prSet presAssocID="{A15F32D0-5F4E-432F-B333-23CAB0FED72A}" presName="sp" presStyleCnt="0"/>
      <dgm:spPr/>
    </dgm:pt>
    <dgm:pt modelId="{2F6B69CC-5962-41C1-8143-1C42E054021E}" type="pres">
      <dgm:prSet presAssocID="{8423BB44-3F1B-4A59-A1B8-1A9894B0AA06}" presName="linNode" presStyleCnt="0"/>
      <dgm:spPr/>
    </dgm:pt>
    <dgm:pt modelId="{6804B113-3AD3-4F55-B446-AAC88FA73C60}" type="pres">
      <dgm:prSet presAssocID="{8423BB44-3F1B-4A59-A1B8-1A9894B0AA06}" presName="parentText" presStyleLbl="node1" presStyleIdx="1" presStyleCnt="3" custScaleX="277446" custScaleY="41681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4F0BFC4-66B2-455F-9DA2-6B8C924E0FEA}" type="pres">
      <dgm:prSet presAssocID="{FCC5158B-3E83-417C-93DC-366F55B54F4D}" presName="sp" presStyleCnt="0"/>
      <dgm:spPr/>
    </dgm:pt>
    <dgm:pt modelId="{F2376A33-D2C8-4E73-85A1-0F02F8DCDF44}" type="pres">
      <dgm:prSet presAssocID="{B86531AE-EEAB-494C-8924-2D67C3EF72E0}" presName="linNode" presStyleCnt="0"/>
      <dgm:spPr/>
    </dgm:pt>
    <dgm:pt modelId="{88AC9909-58A8-4BE5-8909-57FD060FEFC0}" type="pres">
      <dgm:prSet presAssocID="{B86531AE-EEAB-494C-8924-2D67C3EF72E0}" presName="parentText" presStyleLbl="node1" presStyleIdx="2" presStyleCnt="3" custScaleX="277778" custScaleY="48352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CA542ADB-4451-4622-A503-39AA2732EF22}" srcId="{6E459F4E-5895-4517-8401-FBD152B198FD}" destId="{C69A1295-CC45-4CF6-93E4-54362EBA5914}" srcOrd="0" destOrd="0" parTransId="{B52AB6CE-92FF-4E98-8BB7-F038CD179177}" sibTransId="{A15F32D0-5F4E-432F-B333-23CAB0FED72A}"/>
    <dgm:cxn modelId="{9FC65EC6-F973-4F1D-B3B9-F721C67FACAC}" type="presOf" srcId="{B86531AE-EEAB-494C-8924-2D67C3EF72E0}" destId="{88AC9909-58A8-4BE5-8909-57FD060FEFC0}" srcOrd="0" destOrd="0" presId="urn:microsoft.com/office/officeart/2005/8/layout/vList5"/>
    <dgm:cxn modelId="{8EB62288-11E5-4F8F-86B1-53489512BD34}" type="presOf" srcId="{C69A1295-CC45-4CF6-93E4-54362EBA5914}" destId="{7CF01AEB-FA59-4744-A243-EF37FD32E145}" srcOrd="0" destOrd="0" presId="urn:microsoft.com/office/officeart/2005/8/layout/vList5"/>
    <dgm:cxn modelId="{70A33D7D-312C-4312-A6BD-B2DB6554D065}" type="presOf" srcId="{8423BB44-3F1B-4A59-A1B8-1A9894B0AA06}" destId="{6804B113-3AD3-4F55-B446-AAC88FA73C60}" srcOrd="0" destOrd="0" presId="urn:microsoft.com/office/officeart/2005/8/layout/vList5"/>
    <dgm:cxn modelId="{CD345A2C-2787-4EE4-84D4-A7858150AC12}" srcId="{6E459F4E-5895-4517-8401-FBD152B198FD}" destId="{B86531AE-EEAB-494C-8924-2D67C3EF72E0}" srcOrd="2" destOrd="0" parTransId="{8FF3A0D7-EDBC-4D26-B006-E30A9451FFF2}" sibTransId="{5009DFE1-4082-4E9E-8076-F255FD8C9766}"/>
    <dgm:cxn modelId="{A9DD1577-13E0-4141-B004-C74863733A8B}" type="presOf" srcId="{6E459F4E-5895-4517-8401-FBD152B198FD}" destId="{99FB2F1D-A69D-4962-992C-50E70BB291C7}" srcOrd="0" destOrd="0" presId="urn:microsoft.com/office/officeart/2005/8/layout/vList5"/>
    <dgm:cxn modelId="{A81777D2-8481-481A-82DC-D73204DE09F7}" srcId="{6E459F4E-5895-4517-8401-FBD152B198FD}" destId="{8423BB44-3F1B-4A59-A1B8-1A9894B0AA06}" srcOrd="1" destOrd="0" parTransId="{159A04CA-BB30-4651-9AF1-1D7750C330A8}" sibTransId="{FCC5158B-3E83-417C-93DC-366F55B54F4D}"/>
    <dgm:cxn modelId="{51CA4A63-C3B1-425A-AD00-3C18AF1959D9}" type="presParOf" srcId="{99FB2F1D-A69D-4962-992C-50E70BB291C7}" destId="{A549067D-EC13-4D81-A6C8-BB5D8B276B65}" srcOrd="0" destOrd="0" presId="urn:microsoft.com/office/officeart/2005/8/layout/vList5"/>
    <dgm:cxn modelId="{A392E3E8-AEC4-498D-A543-76B00D5E415A}" type="presParOf" srcId="{A549067D-EC13-4D81-A6C8-BB5D8B276B65}" destId="{7CF01AEB-FA59-4744-A243-EF37FD32E145}" srcOrd="0" destOrd="0" presId="urn:microsoft.com/office/officeart/2005/8/layout/vList5"/>
    <dgm:cxn modelId="{E35EC967-779F-4E3F-BFEF-10686D4DCAA2}" type="presParOf" srcId="{99FB2F1D-A69D-4962-992C-50E70BB291C7}" destId="{6936352E-C393-4BC4-A1E1-DC1D8AC9FCC6}" srcOrd="1" destOrd="0" presId="urn:microsoft.com/office/officeart/2005/8/layout/vList5"/>
    <dgm:cxn modelId="{B8AC3CB3-EDF8-4449-BB7A-C17CD76AB72D}" type="presParOf" srcId="{99FB2F1D-A69D-4962-992C-50E70BB291C7}" destId="{2F6B69CC-5962-41C1-8143-1C42E054021E}" srcOrd="2" destOrd="0" presId="urn:microsoft.com/office/officeart/2005/8/layout/vList5"/>
    <dgm:cxn modelId="{AEDE8300-1AB0-4326-B8FF-F0CC9ACD3613}" type="presParOf" srcId="{2F6B69CC-5962-41C1-8143-1C42E054021E}" destId="{6804B113-3AD3-4F55-B446-AAC88FA73C60}" srcOrd="0" destOrd="0" presId="urn:microsoft.com/office/officeart/2005/8/layout/vList5"/>
    <dgm:cxn modelId="{7259C44F-3670-4C34-A36D-F52336B0DAEC}" type="presParOf" srcId="{99FB2F1D-A69D-4962-992C-50E70BB291C7}" destId="{34F0BFC4-66B2-455F-9DA2-6B8C924E0FEA}" srcOrd="3" destOrd="0" presId="urn:microsoft.com/office/officeart/2005/8/layout/vList5"/>
    <dgm:cxn modelId="{ED848AB6-BD66-408D-A3E0-79C6A68B13AD}" type="presParOf" srcId="{99FB2F1D-A69D-4962-992C-50E70BB291C7}" destId="{F2376A33-D2C8-4E73-85A1-0F02F8DCDF44}" srcOrd="4" destOrd="0" presId="urn:microsoft.com/office/officeart/2005/8/layout/vList5"/>
    <dgm:cxn modelId="{E733FF4F-1531-4AF6-90ED-C25C4DCD7A03}" type="presParOf" srcId="{F2376A33-D2C8-4E73-85A1-0F02F8DCDF44}" destId="{88AC9909-58A8-4BE5-8909-57FD060FEFC0}" srcOrd="0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6E459F4E-5895-4517-8401-FBD152B198FD}" type="doc">
      <dgm:prSet loTypeId="urn:microsoft.com/office/officeart/2005/8/layout/vList5" loCatId="list" qsTypeId="urn:microsoft.com/office/officeart/2005/8/quickstyle/simple1" qsCatId="simple" csTypeId="urn:microsoft.com/office/officeart/2005/8/colors/accent1_1" csCatId="accent1" phldr="1"/>
      <dgm:spPr/>
      <dgm:t>
        <a:bodyPr/>
        <a:lstStyle/>
        <a:p>
          <a:endParaRPr lang="ru-RU"/>
        </a:p>
      </dgm:t>
    </dgm:pt>
    <dgm:pt modelId="{C69A1295-CC45-4CF6-93E4-54362EBA5914}">
      <dgm:prSet custT="1"/>
      <dgm:spPr/>
      <dgm:t>
        <a:bodyPr/>
        <a:lstStyle/>
        <a:p>
          <a:pPr algn="ctr" rtl="0"/>
          <a:r>
            <a:rPr lang="ru-RU" sz="1800" dirty="0" smtClean="0"/>
            <a:t>1. Веревка состоит из разноцветных кусков: зеленого, желтого и красного. Найди длину зеленого куска, если длина желтого 10 см, длина красного  15 см, а длина всей веревки 37 см. Отметь правильный ответ.</a:t>
          </a:r>
        </a:p>
        <a:p>
          <a:pPr algn="ctr"/>
          <a:r>
            <a:rPr lang="ru-RU" sz="1800" dirty="0" smtClean="0"/>
            <a:t>А. 62 см	Б. 22 см	В. 27 см	Г. 12 см</a:t>
          </a:r>
          <a:endParaRPr lang="ru-RU" sz="1800" dirty="0"/>
        </a:p>
      </dgm:t>
    </dgm:pt>
    <dgm:pt modelId="{B52AB6CE-92FF-4E98-8BB7-F038CD179177}" type="parTrans" cxnId="{CA542ADB-4451-4622-A503-39AA2732EF22}">
      <dgm:prSet/>
      <dgm:spPr/>
      <dgm:t>
        <a:bodyPr/>
        <a:lstStyle/>
        <a:p>
          <a:endParaRPr lang="ru-RU"/>
        </a:p>
      </dgm:t>
    </dgm:pt>
    <dgm:pt modelId="{A15F32D0-5F4E-432F-B333-23CAB0FED72A}" type="sibTrans" cxnId="{CA542ADB-4451-4622-A503-39AA2732EF22}">
      <dgm:prSet/>
      <dgm:spPr/>
      <dgm:t>
        <a:bodyPr/>
        <a:lstStyle/>
        <a:p>
          <a:endParaRPr lang="ru-RU"/>
        </a:p>
      </dgm:t>
    </dgm:pt>
    <dgm:pt modelId="{B86531AE-EEAB-494C-8924-2D67C3EF72E0}">
      <dgm:prSet custT="1"/>
      <dgm:spPr/>
      <dgm:t>
        <a:bodyPr/>
        <a:lstStyle/>
        <a:p>
          <a:pPr algn="just" rtl="0"/>
          <a:r>
            <a:rPr lang="ru-RU" sz="1800" dirty="0" smtClean="0"/>
            <a:t>3. Веревка состоит из разноцветных кусков: синего, зеленого и красного. Длина синего и зеленого кусков вместе 16 см, длина зеленого и красного вместе 14 см. Длина синего и красного вместе 20 см. Найди длину всей веревки.</a:t>
          </a:r>
          <a:endParaRPr lang="ru-RU" sz="1800" dirty="0"/>
        </a:p>
      </dgm:t>
    </dgm:pt>
    <dgm:pt modelId="{8FF3A0D7-EDBC-4D26-B006-E30A9451FFF2}" type="parTrans" cxnId="{CD345A2C-2787-4EE4-84D4-A7858150AC12}">
      <dgm:prSet/>
      <dgm:spPr/>
      <dgm:t>
        <a:bodyPr/>
        <a:lstStyle/>
        <a:p>
          <a:endParaRPr lang="ru-RU"/>
        </a:p>
      </dgm:t>
    </dgm:pt>
    <dgm:pt modelId="{5009DFE1-4082-4E9E-8076-F255FD8C9766}" type="sibTrans" cxnId="{CD345A2C-2787-4EE4-84D4-A7858150AC12}">
      <dgm:prSet/>
      <dgm:spPr/>
      <dgm:t>
        <a:bodyPr/>
        <a:lstStyle/>
        <a:p>
          <a:endParaRPr lang="ru-RU"/>
        </a:p>
      </dgm:t>
    </dgm:pt>
    <dgm:pt modelId="{4B1C097C-0653-4B2B-8D2C-A06C526E2C87}">
      <dgm:prSet custT="1"/>
      <dgm:spPr/>
      <dgm:t>
        <a:bodyPr/>
        <a:lstStyle/>
        <a:p>
          <a:r>
            <a:rPr lang="ru-RU" sz="1800" dirty="0" smtClean="0"/>
            <a:t>2. Веревка состоит из разноцветных кусков: синего, белого и красного. Длина синего и белого кусков вместе 8 см, длина белого и красного вместе 9 см. Длина всей веревки 15 см. Найди длину белого куска веревки.</a:t>
          </a:r>
          <a:endParaRPr lang="ru-RU" sz="1800" dirty="0"/>
        </a:p>
      </dgm:t>
    </dgm:pt>
    <dgm:pt modelId="{5B5A736A-9033-4F1C-92CD-A63BB6EBD103}" type="parTrans" cxnId="{7409F258-863E-42F7-8376-D11E2323B863}">
      <dgm:prSet/>
      <dgm:spPr/>
      <dgm:t>
        <a:bodyPr/>
        <a:lstStyle/>
        <a:p>
          <a:endParaRPr lang="ru-RU"/>
        </a:p>
      </dgm:t>
    </dgm:pt>
    <dgm:pt modelId="{968AA1F1-A8D3-46F4-973E-BEF8F77170CB}" type="sibTrans" cxnId="{7409F258-863E-42F7-8376-D11E2323B863}">
      <dgm:prSet/>
      <dgm:spPr/>
      <dgm:t>
        <a:bodyPr/>
        <a:lstStyle/>
        <a:p>
          <a:endParaRPr lang="ru-RU"/>
        </a:p>
      </dgm:t>
    </dgm:pt>
    <dgm:pt modelId="{99FB2F1D-A69D-4962-992C-50E70BB291C7}" type="pres">
      <dgm:prSet presAssocID="{6E459F4E-5895-4517-8401-FBD152B198FD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549067D-EC13-4D81-A6C8-BB5D8B276B65}" type="pres">
      <dgm:prSet presAssocID="{C69A1295-CC45-4CF6-93E4-54362EBA5914}" presName="linNode" presStyleCnt="0"/>
      <dgm:spPr/>
    </dgm:pt>
    <dgm:pt modelId="{7CF01AEB-FA59-4744-A243-EF37FD32E145}" type="pres">
      <dgm:prSet presAssocID="{C69A1295-CC45-4CF6-93E4-54362EBA5914}" presName="parentText" presStyleLbl="node1" presStyleIdx="0" presStyleCnt="3" custScaleX="277623" custScaleY="35967" custLinFactNeighborX="-77" custLinFactNeighborY="-344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936352E-C393-4BC4-A1E1-DC1D8AC9FCC6}" type="pres">
      <dgm:prSet presAssocID="{A15F32D0-5F4E-432F-B333-23CAB0FED72A}" presName="sp" presStyleCnt="0"/>
      <dgm:spPr/>
    </dgm:pt>
    <dgm:pt modelId="{D3B3DB4C-D610-4D5E-84CD-77E79277D7BE}" type="pres">
      <dgm:prSet presAssocID="{4B1C097C-0653-4B2B-8D2C-A06C526E2C87}" presName="linNode" presStyleCnt="0"/>
      <dgm:spPr/>
    </dgm:pt>
    <dgm:pt modelId="{38A74EE9-04DB-4B81-8BAF-88C995411C1C}" type="pres">
      <dgm:prSet presAssocID="{4B1C097C-0653-4B2B-8D2C-A06C526E2C87}" presName="parentText" presStyleLbl="node1" presStyleIdx="1" presStyleCnt="3" custScaleX="277778" custScaleY="23377" custLinFactNeighborX="-77" custLinFactNeighborY="-1551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240D9A2-4BDD-45E3-AC31-73456F6F9F1A}" type="pres">
      <dgm:prSet presAssocID="{968AA1F1-A8D3-46F4-973E-BEF8F77170CB}" presName="sp" presStyleCnt="0"/>
      <dgm:spPr/>
    </dgm:pt>
    <dgm:pt modelId="{F2376A33-D2C8-4E73-85A1-0F02F8DCDF44}" type="pres">
      <dgm:prSet presAssocID="{B86531AE-EEAB-494C-8924-2D67C3EF72E0}" presName="linNode" presStyleCnt="0"/>
      <dgm:spPr/>
    </dgm:pt>
    <dgm:pt modelId="{88AC9909-58A8-4BE5-8909-57FD060FEFC0}" type="pres">
      <dgm:prSet presAssocID="{B86531AE-EEAB-494C-8924-2D67C3EF72E0}" presName="parentText" presStyleLbl="node1" presStyleIdx="2" presStyleCnt="3" custScaleX="277778" custScaleY="29239" custLinFactNeighborX="-77" custLinFactNeighborY="-102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CA542ADB-4451-4622-A503-39AA2732EF22}" srcId="{6E459F4E-5895-4517-8401-FBD152B198FD}" destId="{C69A1295-CC45-4CF6-93E4-54362EBA5914}" srcOrd="0" destOrd="0" parTransId="{B52AB6CE-92FF-4E98-8BB7-F038CD179177}" sibTransId="{A15F32D0-5F4E-432F-B333-23CAB0FED72A}"/>
    <dgm:cxn modelId="{7409F258-863E-42F7-8376-D11E2323B863}" srcId="{6E459F4E-5895-4517-8401-FBD152B198FD}" destId="{4B1C097C-0653-4B2B-8D2C-A06C526E2C87}" srcOrd="1" destOrd="0" parTransId="{5B5A736A-9033-4F1C-92CD-A63BB6EBD103}" sibTransId="{968AA1F1-A8D3-46F4-973E-BEF8F77170CB}"/>
    <dgm:cxn modelId="{850BB41E-1CEA-485C-A553-F1402FAADD2E}" type="presOf" srcId="{C69A1295-CC45-4CF6-93E4-54362EBA5914}" destId="{7CF01AEB-FA59-4744-A243-EF37FD32E145}" srcOrd="0" destOrd="0" presId="urn:microsoft.com/office/officeart/2005/8/layout/vList5"/>
    <dgm:cxn modelId="{E7DA818C-A626-418E-9BCD-0E712488B407}" type="presOf" srcId="{4B1C097C-0653-4B2B-8D2C-A06C526E2C87}" destId="{38A74EE9-04DB-4B81-8BAF-88C995411C1C}" srcOrd="0" destOrd="0" presId="urn:microsoft.com/office/officeart/2005/8/layout/vList5"/>
    <dgm:cxn modelId="{989D280C-61B9-40D9-BE56-45DD54D5DAFA}" type="presOf" srcId="{6E459F4E-5895-4517-8401-FBD152B198FD}" destId="{99FB2F1D-A69D-4962-992C-50E70BB291C7}" srcOrd="0" destOrd="0" presId="urn:microsoft.com/office/officeart/2005/8/layout/vList5"/>
    <dgm:cxn modelId="{CD345A2C-2787-4EE4-84D4-A7858150AC12}" srcId="{6E459F4E-5895-4517-8401-FBD152B198FD}" destId="{B86531AE-EEAB-494C-8924-2D67C3EF72E0}" srcOrd="2" destOrd="0" parTransId="{8FF3A0D7-EDBC-4D26-B006-E30A9451FFF2}" sibTransId="{5009DFE1-4082-4E9E-8076-F255FD8C9766}"/>
    <dgm:cxn modelId="{4FDFF6F4-FCBF-4B8C-A367-6ED3CB2930D8}" type="presOf" srcId="{B86531AE-EEAB-494C-8924-2D67C3EF72E0}" destId="{88AC9909-58A8-4BE5-8909-57FD060FEFC0}" srcOrd="0" destOrd="0" presId="urn:microsoft.com/office/officeart/2005/8/layout/vList5"/>
    <dgm:cxn modelId="{C4645165-7186-4765-8D6F-FC04527BCA52}" type="presParOf" srcId="{99FB2F1D-A69D-4962-992C-50E70BB291C7}" destId="{A549067D-EC13-4D81-A6C8-BB5D8B276B65}" srcOrd="0" destOrd="0" presId="urn:microsoft.com/office/officeart/2005/8/layout/vList5"/>
    <dgm:cxn modelId="{333E4AEC-477E-40D4-ADE5-F4BF25DE375A}" type="presParOf" srcId="{A549067D-EC13-4D81-A6C8-BB5D8B276B65}" destId="{7CF01AEB-FA59-4744-A243-EF37FD32E145}" srcOrd="0" destOrd="0" presId="urn:microsoft.com/office/officeart/2005/8/layout/vList5"/>
    <dgm:cxn modelId="{5125C03A-6987-4574-AC76-B63C48C86DB0}" type="presParOf" srcId="{99FB2F1D-A69D-4962-992C-50E70BB291C7}" destId="{6936352E-C393-4BC4-A1E1-DC1D8AC9FCC6}" srcOrd="1" destOrd="0" presId="urn:microsoft.com/office/officeart/2005/8/layout/vList5"/>
    <dgm:cxn modelId="{BDB68B03-E5CB-4FFE-972F-8F810DCCA55B}" type="presParOf" srcId="{99FB2F1D-A69D-4962-992C-50E70BB291C7}" destId="{D3B3DB4C-D610-4D5E-84CD-77E79277D7BE}" srcOrd="2" destOrd="0" presId="urn:microsoft.com/office/officeart/2005/8/layout/vList5"/>
    <dgm:cxn modelId="{5F6D570D-0AB1-44E4-BD50-B238BBB00493}" type="presParOf" srcId="{D3B3DB4C-D610-4D5E-84CD-77E79277D7BE}" destId="{38A74EE9-04DB-4B81-8BAF-88C995411C1C}" srcOrd="0" destOrd="0" presId="urn:microsoft.com/office/officeart/2005/8/layout/vList5"/>
    <dgm:cxn modelId="{37D0828C-85F7-4EB8-A5F1-908E9B3BB39A}" type="presParOf" srcId="{99FB2F1D-A69D-4962-992C-50E70BB291C7}" destId="{A240D9A2-4BDD-45E3-AC31-73456F6F9F1A}" srcOrd="3" destOrd="0" presId="urn:microsoft.com/office/officeart/2005/8/layout/vList5"/>
    <dgm:cxn modelId="{E4C1082D-AB9B-4DF9-9610-148EBDEE4118}" type="presParOf" srcId="{99FB2F1D-A69D-4962-992C-50E70BB291C7}" destId="{F2376A33-D2C8-4E73-85A1-0F02F8DCDF44}" srcOrd="4" destOrd="0" presId="urn:microsoft.com/office/officeart/2005/8/layout/vList5"/>
    <dgm:cxn modelId="{D4980D9A-42A5-4531-85EA-2AD4FD655D07}" type="presParOf" srcId="{F2376A33-D2C8-4E73-85A1-0F02F8DCDF44}" destId="{88AC9909-58A8-4BE5-8909-57FD060FEFC0}" srcOrd="0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6E459F4E-5895-4517-8401-FBD152B198FD}" type="doc">
      <dgm:prSet loTypeId="urn:microsoft.com/office/officeart/2005/8/layout/vList5" loCatId="list" qsTypeId="urn:microsoft.com/office/officeart/2005/8/quickstyle/simple1" qsCatId="simple" csTypeId="urn:microsoft.com/office/officeart/2005/8/colors/accent1_1" csCatId="accent1" phldr="1"/>
      <dgm:spPr/>
      <dgm:t>
        <a:bodyPr/>
        <a:lstStyle/>
        <a:p>
          <a:endParaRPr lang="ru-RU"/>
        </a:p>
      </dgm:t>
    </dgm:pt>
    <dgm:pt modelId="{C69A1295-CC45-4CF6-93E4-54362EBA5914}">
      <dgm:prSet custT="1"/>
      <dgm:spPr/>
      <dgm:t>
        <a:bodyPr/>
        <a:lstStyle/>
        <a:p>
          <a:pPr algn="ctr" rtl="0"/>
          <a:endParaRPr lang="ru-RU" sz="1800" dirty="0"/>
        </a:p>
      </dgm:t>
    </dgm:pt>
    <dgm:pt modelId="{B52AB6CE-92FF-4E98-8BB7-F038CD179177}" type="parTrans" cxnId="{CA542ADB-4451-4622-A503-39AA2732EF22}">
      <dgm:prSet/>
      <dgm:spPr/>
      <dgm:t>
        <a:bodyPr/>
        <a:lstStyle/>
        <a:p>
          <a:endParaRPr lang="ru-RU"/>
        </a:p>
      </dgm:t>
    </dgm:pt>
    <dgm:pt modelId="{A15F32D0-5F4E-432F-B333-23CAB0FED72A}" type="sibTrans" cxnId="{CA542ADB-4451-4622-A503-39AA2732EF22}">
      <dgm:prSet/>
      <dgm:spPr/>
      <dgm:t>
        <a:bodyPr/>
        <a:lstStyle/>
        <a:p>
          <a:endParaRPr lang="ru-RU"/>
        </a:p>
      </dgm:t>
    </dgm:pt>
    <dgm:pt modelId="{8423BB44-3F1B-4A59-A1B8-1A9894B0AA06}">
      <dgm:prSet custT="1"/>
      <dgm:spPr/>
      <dgm:t>
        <a:bodyPr/>
        <a:lstStyle/>
        <a:p>
          <a:pPr algn="just" rtl="0"/>
          <a:endParaRPr lang="ru-RU" sz="1800" dirty="0" smtClean="0"/>
        </a:p>
      </dgm:t>
    </dgm:pt>
    <dgm:pt modelId="{159A04CA-BB30-4651-9AF1-1D7750C330A8}" type="parTrans" cxnId="{A81777D2-8481-481A-82DC-D73204DE09F7}">
      <dgm:prSet/>
      <dgm:spPr/>
      <dgm:t>
        <a:bodyPr/>
        <a:lstStyle/>
        <a:p>
          <a:endParaRPr lang="ru-RU"/>
        </a:p>
      </dgm:t>
    </dgm:pt>
    <dgm:pt modelId="{FCC5158B-3E83-417C-93DC-366F55B54F4D}" type="sibTrans" cxnId="{A81777D2-8481-481A-82DC-D73204DE09F7}">
      <dgm:prSet/>
      <dgm:spPr/>
      <dgm:t>
        <a:bodyPr/>
        <a:lstStyle/>
        <a:p>
          <a:endParaRPr lang="ru-RU"/>
        </a:p>
      </dgm:t>
    </dgm:pt>
    <dgm:pt modelId="{B86531AE-EEAB-494C-8924-2D67C3EF72E0}">
      <dgm:prSet custT="1"/>
      <dgm:spPr/>
      <dgm:t>
        <a:bodyPr/>
        <a:lstStyle/>
        <a:p>
          <a:pPr algn="just" rtl="0"/>
          <a:endParaRPr lang="ru-RU" sz="1800" dirty="0"/>
        </a:p>
      </dgm:t>
    </dgm:pt>
    <dgm:pt modelId="{8FF3A0D7-EDBC-4D26-B006-E30A9451FFF2}" type="parTrans" cxnId="{CD345A2C-2787-4EE4-84D4-A7858150AC12}">
      <dgm:prSet/>
      <dgm:spPr/>
      <dgm:t>
        <a:bodyPr/>
        <a:lstStyle/>
        <a:p>
          <a:endParaRPr lang="ru-RU"/>
        </a:p>
      </dgm:t>
    </dgm:pt>
    <dgm:pt modelId="{5009DFE1-4082-4E9E-8076-F255FD8C9766}" type="sibTrans" cxnId="{CD345A2C-2787-4EE4-84D4-A7858150AC12}">
      <dgm:prSet/>
      <dgm:spPr/>
      <dgm:t>
        <a:bodyPr/>
        <a:lstStyle/>
        <a:p>
          <a:endParaRPr lang="ru-RU"/>
        </a:p>
      </dgm:t>
    </dgm:pt>
    <dgm:pt modelId="{99FB2F1D-A69D-4962-992C-50E70BB291C7}" type="pres">
      <dgm:prSet presAssocID="{6E459F4E-5895-4517-8401-FBD152B198FD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549067D-EC13-4D81-A6C8-BB5D8B276B65}" type="pres">
      <dgm:prSet presAssocID="{C69A1295-CC45-4CF6-93E4-54362EBA5914}" presName="linNode" presStyleCnt="0"/>
      <dgm:spPr/>
    </dgm:pt>
    <dgm:pt modelId="{7CF01AEB-FA59-4744-A243-EF37FD32E145}" type="pres">
      <dgm:prSet presAssocID="{C69A1295-CC45-4CF6-93E4-54362EBA5914}" presName="parentText" presStyleLbl="node1" presStyleIdx="0" presStyleCnt="3" custScaleX="277623" custScaleY="36061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936352E-C393-4BC4-A1E1-DC1D8AC9FCC6}" type="pres">
      <dgm:prSet presAssocID="{A15F32D0-5F4E-432F-B333-23CAB0FED72A}" presName="sp" presStyleCnt="0"/>
      <dgm:spPr/>
    </dgm:pt>
    <dgm:pt modelId="{2F6B69CC-5962-41C1-8143-1C42E054021E}" type="pres">
      <dgm:prSet presAssocID="{8423BB44-3F1B-4A59-A1B8-1A9894B0AA06}" presName="linNode" presStyleCnt="0"/>
      <dgm:spPr/>
    </dgm:pt>
    <dgm:pt modelId="{6804B113-3AD3-4F55-B446-AAC88FA73C60}" type="pres">
      <dgm:prSet presAssocID="{8423BB44-3F1B-4A59-A1B8-1A9894B0AA06}" presName="parentText" presStyleLbl="node1" presStyleIdx="1" presStyleCnt="3" custScaleX="277446" custScaleY="41681" custLinFactNeighborX="2425" custLinFactNeighborY="-82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4F0BFC4-66B2-455F-9DA2-6B8C924E0FEA}" type="pres">
      <dgm:prSet presAssocID="{FCC5158B-3E83-417C-93DC-366F55B54F4D}" presName="sp" presStyleCnt="0"/>
      <dgm:spPr/>
    </dgm:pt>
    <dgm:pt modelId="{F2376A33-D2C8-4E73-85A1-0F02F8DCDF44}" type="pres">
      <dgm:prSet presAssocID="{B86531AE-EEAB-494C-8924-2D67C3EF72E0}" presName="linNode" presStyleCnt="0"/>
      <dgm:spPr/>
    </dgm:pt>
    <dgm:pt modelId="{88AC9909-58A8-4BE5-8909-57FD060FEFC0}" type="pres">
      <dgm:prSet presAssocID="{B86531AE-EEAB-494C-8924-2D67C3EF72E0}" presName="parentText" presStyleLbl="node1" presStyleIdx="2" presStyleCnt="3" custScaleX="277778" custScaleY="54583" custLinFactNeighborX="-77" custLinFactNeighborY="471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CA542ADB-4451-4622-A503-39AA2732EF22}" srcId="{6E459F4E-5895-4517-8401-FBD152B198FD}" destId="{C69A1295-CC45-4CF6-93E4-54362EBA5914}" srcOrd="0" destOrd="0" parTransId="{B52AB6CE-92FF-4E98-8BB7-F038CD179177}" sibTransId="{A15F32D0-5F4E-432F-B333-23CAB0FED72A}"/>
    <dgm:cxn modelId="{8833266D-F5A0-407F-9BD0-41CE0AEA560D}" type="presOf" srcId="{6E459F4E-5895-4517-8401-FBD152B198FD}" destId="{99FB2F1D-A69D-4962-992C-50E70BB291C7}" srcOrd="0" destOrd="0" presId="urn:microsoft.com/office/officeart/2005/8/layout/vList5"/>
    <dgm:cxn modelId="{66557A98-327D-4444-A302-162E4A889014}" type="presOf" srcId="{B86531AE-EEAB-494C-8924-2D67C3EF72E0}" destId="{88AC9909-58A8-4BE5-8909-57FD060FEFC0}" srcOrd="0" destOrd="0" presId="urn:microsoft.com/office/officeart/2005/8/layout/vList5"/>
    <dgm:cxn modelId="{F3123DD8-8301-4282-B180-8E543A279B32}" type="presOf" srcId="{C69A1295-CC45-4CF6-93E4-54362EBA5914}" destId="{7CF01AEB-FA59-4744-A243-EF37FD32E145}" srcOrd="0" destOrd="0" presId="urn:microsoft.com/office/officeart/2005/8/layout/vList5"/>
    <dgm:cxn modelId="{CD345A2C-2787-4EE4-84D4-A7858150AC12}" srcId="{6E459F4E-5895-4517-8401-FBD152B198FD}" destId="{B86531AE-EEAB-494C-8924-2D67C3EF72E0}" srcOrd="2" destOrd="0" parTransId="{8FF3A0D7-EDBC-4D26-B006-E30A9451FFF2}" sibTransId="{5009DFE1-4082-4E9E-8076-F255FD8C9766}"/>
    <dgm:cxn modelId="{83EAA9D5-F147-44C9-B15C-1EDE33A45C4A}" type="presOf" srcId="{8423BB44-3F1B-4A59-A1B8-1A9894B0AA06}" destId="{6804B113-3AD3-4F55-B446-AAC88FA73C60}" srcOrd="0" destOrd="0" presId="urn:microsoft.com/office/officeart/2005/8/layout/vList5"/>
    <dgm:cxn modelId="{A81777D2-8481-481A-82DC-D73204DE09F7}" srcId="{6E459F4E-5895-4517-8401-FBD152B198FD}" destId="{8423BB44-3F1B-4A59-A1B8-1A9894B0AA06}" srcOrd="1" destOrd="0" parTransId="{159A04CA-BB30-4651-9AF1-1D7750C330A8}" sibTransId="{FCC5158B-3E83-417C-93DC-366F55B54F4D}"/>
    <dgm:cxn modelId="{007DB838-356C-408E-84B2-9C9FECE3FFFC}" type="presParOf" srcId="{99FB2F1D-A69D-4962-992C-50E70BB291C7}" destId="{A549067D-EC13-4D81-A6C8-BB5D8B276B65}" srcOrd="0" destOrd="0" presId="urn:microsoft.com/office/officeart/2005/8/layout/vList5"/>
    <dgm:cxn modelId="{14BFB00B-CAFE-4D87-AB6F-F643B8C5F19F}" type="presParOf" srcId="{A549067D-EC13-4D81-A6C8-BB5D8B276B65}" destId="{7CF01AEB-FA59-4744-A243-EF37FD32E145}" srcOrd="0" destOrd="0" presId="urn:microsoft.com/office/officeart/2005/8/layout/vList5"/>
    <dgm:cxn modelId="{613EFF71-C5DB-444E-9440-452A941AD97A}" type="presParOf" srcId="{99FB2F1D-A69D-4962-992C-50E70BB291C7}" destId="{6936352E-C393-4BC4-A1E1-DC1D8AC9FCC6}" srcOrd="1" destOrd="0" presId="urn:microsoft.com/office/officeart/2005/8/layout/vList5"/>
    <dgm:cxn modelId="{400F4ED3-892C-43CE-8076-D5434E6C0079}" type="presParOf" srcId="{99FB2F1D-A69D-4962-992C-50E70BB291C7}" destId="{2F6B69CC-5962-41C1-8143-1C42E054021E}" srcOrd="2" destOrd="0" presId="urn:microsoft.com/office/officeart/2005/8/layout/vList5"/>
    <dgm:cxn modelId="{5298959C-F7BB-44B9-87C4-B76A7ECC47C8}" type="presParOf" srcId="{2F6B69CC-5962-41C1-8143-1C42E054021E}" destId="{6804B113-3AD3-4F55-B446-AAC88FA73C60}" srcOrd="0" destOrd="0" presId="urn:microsoft.com/office/officeart/2005/8/layout/vList5"/>
    <dgm:cxn modelId="{05E2FC8A-6568-4581-B1DC-EA98D0F9FB50}" type="presParOf" srcId="{99FB2F1D-A69D-4962-992C-50E70BB291C7}" destId="{34F0BFC4-66B2-455F-9DA2-6B8C924E0FEA}" srcOrd="3" destOrd="0" presId="urn:microsoft.com/office/officeart/2005/8/layout/vList5"/>
    <dgm:cxn modelId="{53FE8871-00BC-4EDD-9619-D4F0D4CEF8FD}" type="presParOf" srcId="{99FB2F1D-A69D-4962-992C-50E70BB291C7}" destId="{F2376A33-D2C8-4E73-85A1-0F02F8DCDF44}" srcOrd="4" destOrd="0" presId="urn:microsoft.com/office/officeart/2005/8/layout/vList5"/>
    <dgm:cxn modelId="{FC4BE50E-4956-43D6-970D-214B9D5CD9FA}" type="presParOf" srcId="{F2376A33-D2C8-4E73-85A1-0F02F8DCDF44}" destId="{88AC9909-58A8-4BE5-8909-57FD060FEFC0}" srcOrd="0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7CF01AEB-FA59-4744-A243-EF37FD32E145}">
      <dsp:nvSpPr>
        <dsp:cNvPr id="0" name=""/>
        <dsp:cNvSpPr/>
      </dsp:nvSpPr>
      <dsp:spPr>
        <a:xfrm>
          <a:off x="2226" y="1039"/>
          <a:ext cx="7988434" cy="1200843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34290" rIns="68580" bIns="34290" numCol="1" spcCol="1270" anchor="ctr" anchorCtr="0">
          <a:noAutofit/>
        </a:bodyPr>
        <a:lstStyle/>
        <a:p>
          <a:pPr lvl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1. На одной стороне улицы 8 домов, а на другой на 5 домов больше. Сколько всего домов на этой улице?</a:t>
          </a:r>
          <a:endParaRPr lang="ru-RU" sz="1800" kern="1200" dirty="0"/>
        </a:p>
      </dsp:txBody>
      <dsp:txXfrm>
        <a:off x="2226" y="1039"/>
        <a:ext cx="7988434" cy="1200843"/>
      </dsp:txXfrm>
    </dsp:sp>
    <dsp:sp modelId="{6804B113-3AD3-4F55-B446-AAC88FA73C60}">
      <dsp:nvSpPr>
        <dsp:cNvPr id="0" name=""/>
        <dsp:cNvSpPr/>
      </dsp:nvSpPr>
      <dsp:spPr>
        <a:xfrm>
          <a:off x="2226" y="1348169"/>
          <a:ext cx="7983341" cy="2202414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34290" rIns="68580" bIns="34290" numCol="1" spcCol="1270" anchor="ctr" anchorCtr="0">
          <a:noAutofit/>
        </a:bodyPr>
        <a:lstStyle/>
        <a:p>
          <a:pPr lvl="0" algn="just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2. На левой стороне улицы находятся дома с нечетными номерами от 1 до 15, а на правой стороне – дома с четными номерами от 2 до 14. Сколько домов на этой улице?</a:t>
          </a:r>
        </a:p>
        <a:p>
          <a:pPr lvl="0" algn="just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A</a:t>
          </a:r>
          <a:r>
            <a:rPr lang="ru-RU" sz="1800" kern="1200" dirty="0" smtClean="0"/>
            <a:t>) </a:t>
          </a:r>
          <a:r>
            <a:rPr lang="ru-RU" sz="1800" kern="1200" dirty="0" smtClean="0"/>
            <a:t>14  </a:t>
          </a:r>
          <a:r>
            <a:rPr lang="en-US" sz="1800" kern="1200" dirty="0" smtClean="0"/>
            <a:t>C</a:t>
          </a:r>
          <a:r>
            <a:rPr lang="ru-RU" sz="1800" kern="1200" dirty="0" smtClean="0"/>
            <a:t>) </a:t>
          </a:r>
          <a:r>
            <a:rPr lang="ru-RU" sz="1800" kern="1200" dirty="0" smtClean="0"/>
            <a:t>26</a:t>
          </a:r>
        </a:p>
        <a:p>
          <a:pPr lvl="0" algn="just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B</a:t>
          </a:r>
          <a:r>
            <a:rPr lang="ru-RU" sz="1800" kern="1200" dirty="0" smtClean="0"/>
            <a:t>) </a:t>
          </a:r>
          <a:r>
            <a:rPr lang="ru-RU" sz="1800" kern="1200" dirty="0" smtClean="0"/>
            <a:t>15  </a:t>
          </a:r>
          <a:r>
            <a:rPr lang="en-US" sz="1800" kern="1200" dirty="0" smtClean="0"/>
            <a:t>D)</a:t>
          </a:r>
          <a:r>
            <a:rPr lang="ru-RU" sz="1800" kern="1200" dirty="0" smtClean="0"/>
            <a:t> </a:t>
          </a:r>
          <a:r>
            <a:rPr lang="ru-RU" sz="1800" kern="1200" dirty="0" smtClean="0"/>
            <a:t>29</a:t>
          </a:r>
        </a:p>
      </dsp:txBody>
      <dsp:txXfrm>
        <a:off x="2226" y="1348169"/>
        <a:ext cx="7983341" cy="2202414"/>
      </dsp:txXfrm>
    </dsp:sp>
    <dsp:sp modelId="{88AC9909-58A8-4BE5-8909-57FD060FEFC0}">
      <dsp:nvSpPr>
        <dsp:cNvPr id="0" name=""/>
        <dsp:cNvSpPr/>
      </dsp:nvSpPr>
      <dsp:spPr>
        <a:xfrm>
          <a:off x="2226" y="3696871"/>
          <a:ext cx="7985088" cy="1414657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34290" rIns="68580" bIns="34290" numCol="1" spcCol="1270" anchor="ctr" anchorCtr="0">
          <a:noAutofit/>
        </a:bodyPr>
        <a:lstStyle/>
        <a:p>
          <a:pPr lvl="0" algn="just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3. На левой стороне улицы находятся дома с нечетными номерами от 1 до 201, а на правой стороне – дома с четными номерами от 2 до 190. Сколько домов на этой улице?</a:t>
          </a:r>
          <a:endParaRPr lang="ru-RU" sz="1800" kern="1200" dirty="0"/>
        </a:p>
      </dsp:txBody>
      <dsp:txXfrm>
        <a:off x="2226" y="3696871"/>
        <a:ext cx="7985088" cy="1414657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7CF01AEB-FA59-4744-A243-EF37FD32E145}">
      <dsp:nvSpPr>
        <dsp:cNvPr id="0" name=""/>
        <dsp:cNvSpPr/>
      </dsp:nvSpPr>
      <dsp:spPr>
        <a:xfrm>
          <a:off x="0" y="0"/>
          <a:ext cx="7985088" cy="1469075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34290" rIns="68580" bIns="34290" numCol="1" spcCol="1270" anchor="ctr" anchorCtr="0">
          <a:noAutofit/>
        </a:bodyPr>
        <a:lstStyle/>
        <a:p>
          <a:pPr lvl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1. Чему равна площадь прямоугольника, длина которого 10 см, а ширина в 2 раза меньше?</a:t>
          </a:r>
        </a:p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A</a:t>
          </a:r>
          <a:r>
            <a:rPr lang="ru-RU" sz="1800" kern="1200" dirty="0" smtClean="0"/>
            <a:t>) </a:t>
          </a:r>
          <a:r>
            <a:rPr lang="ru-RU" sz="1800" kern="1200" dirty="0" smtClean="0"/>
            <a:t>15 см2    </a:t>
          </a:r>
          <a:r>
            <a:rPr lang="en-US" sz="1800" kern="1200" dirty="0" smtClean="0"/>
            <a:t>C)</a:t>
          </a:r>
          <a:r>
            <a:rPr lang="ru-RU" sz="1800" kern="1200" dirty="0" smtClean="0"/>
            <a:t> </a:t>
          </a:r>
          <a:r>
            <a:rPr lang="ru-RU" sz="1800" kern="1200" dirty="0" smtClean="0"/>
            <a:t>50 см2</a:t>
          </a:r>
        </a:p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B</a:t>
          </a:r>
          <a:r>
            <a:rPr lang="ru-RU" sz="1800" kern="1200" dirty="0" smtClean="0"/>
            <a:t>) </a:t>
          </a:r>
          <a:r>
            <a:rPr lang="ru-RU" sz="1800" kern="1200" dirty="0" smtClean="0"/>
            <a:t>30 см2    </a:t>
          </a:r>
          <a:r>
            <a:rPr lang="en-US" sz="1800" kern="1200" dirty="0" smtClean="0"/>
            <a:t>D</a:t>
          </a:r>
          <a:r>
            <a:rPr lang="ru-RU" sz="1800" kern="1200" dirty="0" smtClean="0"/>
            <a:t>) </a:t>
          </a:r>
          <a:r>
            <a:rPr lang="ru-RU" sz="1800" kern="1200" dirty="0" smtClean="0"/>
            <a:t>80 см2</a:t>
          </a:r>
          <a:r>
            <a:rPr lang="ru-RU" sz="2000" kern="1200" dirty="0" smtClean="0"/>
            <a:t>.</a:t>
          </a:r>
          <a:endParaRPr lang="ru-RU" sz="2000" kern="1200" dirty="0"/>
        </a:p>
      </dsp:txBody>
      <dsp:txXfrm>
        <a:off x="0" y="0"/>
        <a:ext cx="7985088" cy="1469075"/>
      </dsp:txXfrm>
    </dsp:sp>
    <dsp:sp modelId="{6804B113-3AD3-4F55-B446-AAC88FA73C60}">
      <dsp:nvSpPr>
        <dsp:cNvPr id="0" name=""/>
        <dsp:cNvSpPr/>
      </dsp:nvSpPr>
      <dsp:spPr>
        <a:xfrm>
          <a:off x="0" y="1494983"/>
          <a:ext cx="7983341" cy="2408033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34290" rIns="68580" bIns="34290" numCol="1" spcCol="1270" anchor="ctr" anchorCtr="0">
          <a:noAutofit/>
        </a:bodyPr>
        <a:lstStyle/>
        <a:p>
          <a:pPr lvl="0" algn="just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2. Все стороны прямоугольника уменьшили в 2 раза. Во сколько раз уменьшилась площадь прямоугольника?</a:t>
          </a:r>
        </a:p>
        <a:p>
          <a:pPr lvl="0" algn="just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A</a:t>
          </a:r>
          <a:r>
            <a:rPr lang="ru-RU" sz="1800" kern="1200" dirty="0" smtClean="0"/>
            <a:t>) </a:t>
          </a:r>
          <a:r>
            <a:rPr lang="ru-RU" sz="1800" kern="1200" dirty="0" smtClean="0"/>
            <a:t>в 2 раза</a:t>
          </a:r>
        </a:p>
        <a:p>
          <a:pPr lvl="0" algn="just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B</a:t>
          </a:r>
          <a:r>
            <a:rPr lang="ru-RU" sz="1800" kern="1200" dirty="0" smtClean="0"/>
            <a:t>) </a:t>
          </a:r>
          <a:r>
            <a:rPr lang="ru-RU" sz="1800" kern="1200" dirty="0" smtClean="0"/>
            <a:t>в 4 раза   </a:t>
          </a:r>
        </a:p>
        <a:p>
          <a:pPr lvl="0" algn="just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C</a:t>
          </a:r>
          <a:r>
            <a:rPr lang="ru-RU" sz="1800" kern="1200" dirty="0" smtClean="0"/>
            <a:t>) </a:t>
          </a:r>
          <a:r>
            <a:rPr lang="ru-RU" sz="1800" kern="1200" dirty="0" smtClean="0"/>
            <a:t>в 8 раз</a:t>
          </a:r>
        </a:p>
        <a:p>
          <a:pPr lvl="0" algn="just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D)</a:t>
          </a:r>
          <a:r>
            <a:rPr lang="ru-RU" sz="1800" kern="1200" dirty="0" smtClean="0"/>
            <a:t> </a:t>
          </a:r>
          <a:r>
            <a:rPr lang="ru-RU" sz="1800" kern="1200" dirty="0" smtClean="0"/>
            <a:t>Для ответа не хватает данных о длине сторон исходного прямоугольника</a:t>
          </a:r>
        </a:p>
      </dsp:txBody>
      <dsp:txXfrm>
        <a:off x="0" y="1494983"/>
        <a:ext cx="7983341" cy="2408033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7CF01AEB-FA59-4744-A243-EF37FD32E145}">
      <dsp:nvSpPr>
        <dsp:cNvPr id="0" name=""/>
        <dsp:cNvSpPr/>
      </dsp:nvSpPr>
      <dsp:spPr>
        <a:xfrm>
          <a:off x="2226" y="3429"/>
          <a:ext cx="7988434" cy="119726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lvl="0" algn="just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1</a:t>
          </a:r>
          <a:r>
            <a:rPr lang="ru-RU" sz="1800" kern="1200" dirty="0" smtClean="0"/>
            <a:t>. Автомобиль за первый час проехал 60 км, а за второй час проехал на 10 км больше. Сколько километров проехал автомобиль  за второй час? </a:t>
          </a:r>
        </a:p>
        <a:p>
          <a:pPr lvl="0" algn="just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Ответ: _____ км</a:t>
          </a:r>
          <a:endParaRPr lang="ru-RU" sz="1800" kern="1200" dirty="0"/>
        </a:p>
      </dsp:txBody>
      <dsp:txXfrm>
        <a:off x="2226" y="3429"/>
        <a:ext cx="7988434" cy="1197260"/>
      </dsp:txXfrm>
    </dsp:sp>
    <dsp:sp modelId="{6804B113-3AD3-4F55-B446-AAC88FA73C60}">
      <dsp:nvSpPr>
        <dsp:cNvPr id="0" name=""/>
        <dsp:cNvSpPr/>
      </dsp:nvSpPr>
      <dsp:spPr>
        <a:xfrm>
          <a:off x="11" y="1321454"/>
          <a:ext cx="7983341" cy="1515565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34290" rIns="68580" bIns="34290" numCol="1" spcCol="1270" anchor="ctr" anchorCtr="0">
          <a:noAutofit/>
        </a:bodyPr>
        <a:lstStyle/>
        <a:p>
          <a:pPr lvl="0" algn="just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2. Автомобиль за первый час проехал 60 км, а за каждый следующий час проезжал на 10 км больше, чем за предыдущий. Сколько часов потребовалось автомобилю, чтобы проехать 210 километров?</a:t>
          </a:r>
        </a:p>
        <a:p>
          <a:pPr lvl="0" algn="just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Ответ: __________</a:t>
          </a:r>
        </a:p>
      </dsp:txBody>
      <dsp:txXfrm>
        <a:off x="11" y="1321454"/>
        <a:ext cx="7983341" cy="1515565"/>
      </dsp:txXfrm>
    </dsp:sp>
    <dsp:sp modelId="{88AC9909-58A8-4BE5-8909-57FD060FEFC0}">
      <dsp:nvSpPr>
        <dsp:cNvPr id="0" name=""/>
        <dsp:cNvSpPr/>
      </dsp:nvSpPr>
      <dsp:spPr>
        <a:xfrm>
          <a:off x="2226" y="3007957"/>
          <a:ext cx="7852216" cy="2721869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lvl="0" algn="just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3. </a:t>
          </a:r>
          <a:r>
            <a:rPr lang="ru-RU" sz="1600" kern="1200" dirty="0" smtClean="0"/>
            <a:t>Дополни вопрос к задаче, так, чтобы она решалась выражением 70 + 5….6.</a:t>
          </a:r>
        </a:p>
        <a:p>
          <a:pPr lvl="0" algn="just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Автомобиль за первый час проехал 70 км, а за каждый следующий час проезжал на 5 км больше, чем за предыдущий. Какое расстояние проедет автомобиль   …     </a:t>
          </a:r>
        </a:p>
        <a:p>
          <a:pPr lvl="0" algn="just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А) за 5 часов?	Г) за пятый час?</a:t>
          </a:r>
        </a:p>
        <a:p>
          <a:pPr lvl="0" algn="just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Б) за 6 часов?	Д) за шестой час?</a:t>
          </a:r>
        </a:p>
        <a:p>
          <a:pPr lvl="0" algn="just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В) за 7 часов?	Е) за седьмой час</a:t>
          </a:r>
          <a:r>
            <a:rPr lang="ru-RU" sz="2000" kern="1200" dirty="0" smtClean="0"/>
            <a:t>?</a:t>
          </a:r>
          <a:endParaRPr lang="ru-RU" sz="2000" kern="1200" dirty="0"/>
        </a:p>
      </dsp:txBody>
      <dsp:txXfrm>
        <a:off x="2226" y="3007957"/>
        <a:ext cx="7852216" cy="2721869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7CF01AEB-FA59-4744-A243-EF37FD32E145}">
      <dsp:nvSpPr>
        <dsp:cNvPr id="0" name=""/>
        <dsp:cNvSpPr/>
      </dsp:nvSpPr>
      <dsp:spPr>
        <a:xfrm>
          <a:off x="2206" y="444"/>
          <a:ext cx="7916466" cy="1469666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34290" rIns="68580" bIns="3429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1.</a:t>
          </a:r>
          <a:r>
            <a:rPr lang="ru-RU" sz="1800" b="1" kern="1200" dirty="0" smtClean="0"/>
            <a:t> </a:t>
          </a:r>
          <a:r>
            <a:rPr lang="ru-RU" sz="1800" kern="1200" dirty="0" smtClean="0"/>
            <a:t>Какое получится число, если 10472 разделить на 34?   Отметь правильный ответ. 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А.  37	 Б.  </a:t>
          </a:r>
          <a:r>
            <a:rPr lang="ru-RU" sz="1800" kern="1200" dirty="0" smtClean="0"/>
            <a:t>38     </a:t>
          </a:r>
          <a:r>
            <a:rPr lang="ru-RU" sz="1800" kern="1200" dirty="0" smtClean="0"/>
            <a:t>В.  308	    Г.  309	 </a:t>
          </a:r>
          <a:r>
            <a:rPr lang="ru-RU" sz="1800" kern="1200" dirty="0" smtClean="0"/>
            <a:t>      </a:t>
          </a:r>
          <a:r>
            <a:rPr lang="ru-RU" sz="1800" kern="1200" dirty="0" smtClean="0"/>
            <a:t>Д.  318</a:t>
          </a:r>
          <a:endParaRPr lang="ru-RU" sz="1800" kern="1200" dirty="0"/>
        </a:p>
      </dsp:txBody>
      <dsp:txXfrm>
        <a:off x="2206" y="444"/>
        <a:ext cx="7916466" cy="1469666"/>
      </dsp:txXfrm>
    </dsp:sp>
    <dsp:sp modelId="{6804B113-3AD3-4F55-B446-AAC88FA73C60}">
      <dsp:nvSpPr>
        <dsp:cNvPr id="0" name=""/>
        <dsp:cNvSpPr/>
      </dsp:nvSpPr>
      <dsp:spPr>
        <a:xfrm>
          <a:off x="2206" y="1649146"/>
          <a:ext cx="7911419" cy="1912636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lvl="0" algn="just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2.</a:t>
          </a:r>
          <a:r>
            <a:rPr lang="ru-RU" sz="1800" kern="1200" dirty="0" smtClean="0"/>
            <a:t> Петя, переписывая из учебника пример на умножение, первый множитель 27 записал правильно, а во втором множителе переставил местами две последние цифры. Из-за этого в ответе у него получилось число 8235. Какой ответ должен был получить Петя, если бы он правильно переписал пример?</a:t>
          </a:r>
        </a:p>
      </dsp:txBody>
      <dsp:txXfrm>
        <a:off x="2206" y="1649146"/>
        <a:ext cx="7911419" cy="1912636"/>
      </dsp:txXfrm>
    </dsp:sp>
    <dsp:sp modelId="{88AC9909-58A8-4BE5-8909-57FD060FEFC0}">
      <dsp:nvSpPr>
        <dsp:cNvPr id="0" name=""/>
        <dsp:cNvSpPr/>
      </dsp:nvSpPr>
      <dsp:spPr>
        <a:xfrm>
          <a:off x="2206" y="3740818"/>
          <a:ext cx="7913151" cy="1731345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34290" rIns="68580" bIns="34290" numCol="1" spcCol="1270" anchor="ctr" anchorCtr="0">
          <a:noAutofit/>
        </a:bodyPr>
        <a:lstStyle/>
        <a:p>
          <a:pPr lvl="0" algn="just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3. Какой самый большой результат может получиться, если в выражении</a:t>
          </a:r>
        </a:p>
        <a:p>
          <a:pPr lvl="0" algn="just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ABC + BDE + EC заменить буквы цифрами (разные буквы заменяются разными цифрами)?</a:t>
          </a:r>
          <a:endParaRPr lang="ru-RU" sz="1800" kern="1200" dirty="0"/>
        </a:p>
      </dsp:txBody>
      <dsp:txXfrm>
        <a:off x="2206" y="3740818"/>
        <a:ext cx="7913151" cy="1731345"/>
      </dsp:txXfrm>
    </dsp:sp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7CF01AEB-FA59-4744-A243-EF37FD32E145}">
      <dsp:nvSpPr>
        <dsp:cNvPr id="0" name=""/>
        <dsp:cNvSpPr/>
      </dsp:nvSpPr>
      <dsp:spPr>
        <a:xfrm>
          <a:off x="2226" y="1321"/>
          <a:ext cx="7988434" cy="813316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34290" rIns="68580" bIns="3429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1. Какое значение имеет выражение 210 : (2 + 4 • 7) ?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А.  5	 Б.  7	     В.  133	    Г.  763 </a:t>
          </a:r>
          <a:endParaRPr lang="ru-RU" sz="1800" kern="1200" dirty="0"/>
        </a:p>
      </dsp:txBody>
      <dsp:txXfrm>
        <a:off x="2226" y="1321"/>
        <a:ext cx="7988434" cy="813316"/>
      </dsp:txXfrm>
    </dsp:sp>
    <dsp:sp modelId="{6804B113-3AD3-4F55-B446-AAC88FA73C60}">
      <dsp:nvSpPr>
        <dsp:cNvPr id="0" name=""/>
        <dsp:cNvSpPr/>
      </dsp:nvSpPr>
      <dsp:spPr>
        <a:xfrm>
          <a:off x="2226" y="975404"/>
          <a:ext cx="7983341" cy="242040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34290" rIns="68580" bIns="34290" numCol="1" spcCol="1270" anchor="ctr" anchorCtr="0">
          <a:noAutofit/>
        </a:bodyPr>
        <a:lstStyle/>
        <a:p>
          <a:pPr lvl="0" algn="just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2. Многоточие в математике означает «и так далее» и применяется для сокращения записей. Например, сумму 1 + 2 + 3 + 4 + 5 + 6 + 7 + 8 + 9 + 10 можно с помощью многоточия записать короче: 1 + 2 + … + 10.</a:t>
          </a:r>
        </a:p>
        <a:p>
          <a:pPr lvl="0" algn="just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Вычисли значение выражения</a:t>
          </a:r>
        </a:p>
        <a:p>
          <a:pPr lvl="0" algn="just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(1 + 2 + 3 + 4 + 5 + 6 + … + 998 + 999 + 1000) – (1000 + 999 + 998 + … + 6 + 5)</a:t>
          </a:r>
        </a:p>
      </dsp:txBody>
      <dsp:txXfrm>
        <a:off x="2226" y="975404"/>
        <a:ext cx="7983341" cy="2420400"/>
      </dsp:txXfrm>
    </dsp:sp>
    <dsp:sp modelId="{88AC9909-58A8-4BE5-8909-57FD060FEFC0}">
      <dsp:nvSpPr>
        <dsp:cNvPr id="0" name=""/>
        <dsp:cNvSpPr/>
      </dsp:nvSpPr>
      <dsp:spPr>
        <a:xfrm>
          <a:off x="2226" y="3556571"/>
          <a:ext cx="7985088" cy="1554674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34290" rIns="68580" bIns="34290" numCol="1" spcCol="1270" anchor="ctr" anchorCtr="0">
          <a:noAutofit/>
        </a:bodyPr>
        <a:lstStyle/>
        <a:p>
          <a:pPr lvl="0" algn="just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3. В записи числа 576 использованы три последовательные цифры (5, 6, 7). Запиши ближайшее трехзначное число, следующее за числом 576, в котором также будут использованы три последовательные цифры (возможно, другие).</a:t>
          </a:r>
          <a:endParaRPr lang="ru-RU" sz="1800" kern="1200" dirty="0"/>
        </a:p>
      </dsp:txBody>
      <dsp:txXfrm>
        <a:off x="2226" y="3556571"/>
        <a:ext cx="7985088" cy="1554674"/>
      </dsp:txXfrm>
    </dsp:sp>
  </dsp:spTree>
</dsp:drawing>
</file>

<file path=ppt/diagrams/drawing6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7CF01AEB-FA59-4744-A243-EF37FD32E145}">
      <dsp:nvSpPr>
        <dsp:cNvPr id="0" name=""/>
        <dsp:cNvSpPr/>
      </dsp:nvSpPr>
      <dsp:spPr>
        <a:xfrm>
          <a:off x="2226" y="1430"/>
          <a:ext cx="7988434" cy="1353925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34290" rIns="68580" bIns="3429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800" kern="1200" dirty="0"/>
        </a:p>
      </dsp:txBody>
      <dsp:txXfrm>
        <a:off x="2226" y="1430"/>
        <a:ext cx="7988434" cy="1353925"/>
      </dsp:txXfrm>
    </dsp:sp>
    <dsp:sp modelId="{6804B113-3AD3-4F55-B446-AAC88FA73C60}">
      <dsp:nvSpPr>
        <dsp:cNvPr id="0" name=""/>
        <dsp:cNvSpPr/>
      </dsp:nvSpPr>
      <dsp:spPr>
        <a:xfrm>
          <a:off x="2226" y="1543083"/>
          <a:ext cx="7983341" cy="156493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34290" rIns="68580" bIns="34290" numCol="1" spcCol="1270" anchor="ctr" anchorCtr="0">
          <a:noAutofit/>
        </a:bodyPr>
        <a:lstStyle/>
        <a:p>
          <a:pPr lvl="0" algn="just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800" kern="1200" dirty="0" smtClean="0"/>
        </a:p>
      </dsp:txBody>
      <dsp:txXfrm>
        <a:off x="2226" y="1543083"/>
        <a:ext cx="7983341" cy="1564930"/>
      </dsp:txXfrm>
    </dsp:sp>
    <dsp:sp modelId="{88AC9909-58A8-4BE5-8909-57FD060FEFC0}">
      <dsp:nvSpPr>
        <dsp:cNvPr id="0" name=""/>
        <dsp:cNvSpPr/>
      </dsp:nvSpPr>
      <dsp:spPr>
        <a:xfrm>
          <a:off x="2226" y="3295741"/>
          <a:ext cx="7985088" cy="1815396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34290" rIns="68580" bIns="34290" numCol="1" spcCol="1270" anchor="ctr" anchorCtr="0">
          <a:noAutofit/>
        </a:bodyPr>
        <a:lstStyle/>
        <a:p>
          <a:pPr lvl="0" algn="just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3. Прямоугольник составлен из четырех одинаковых квадратов. В нем проведена ломаная линия, как показано на рисунке. Найди площадь прямоугольника, если известно, что длина ломаной 20 см.</a:t>
          </a:r>
        </a:p>
        <a:p>
          <a:pPr lvl="0" algn="just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800" kern="1200" dirty="0" smtClean="0"/>
        </a:p>
        <a:p>
          <a:pPr lvl="0" algn="just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800" kern="1200" dirty="0"/>
        </a:p>
      </dsp:txBody>
      <dsp:txXfrm>
        <a:off x="2226" y="3295741"/>
        <a:ext cx="7985088" cy="1815396"/>
      </dsp:txXfrm>
    </dsp:sp>
  </dsp:spTree>
</dsp:drawing>
</file>

<file path=ppt/diagrams/drawing7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7CF01AEB-FA59-4744-A243-EF37FD32E145}">
      <dsp:nvSpPr>
        <dsp:cNvPr id="0" name=""/>
        <dsp:cNvSpPr/>
      </dsp:nvSpPr>
      <dsp:spPr>
        <a:xfrm>
          <a:off x="11" y="0"/>
          <a:ext cx="7988434" cy="1837041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34290" rIns="68580" bIns="3429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1. Веревка состоит из разноцветных кусков: зеленого, желтого и красного. Найди длину зеленого куска, если длина желтого 10 см, длина красного  15 см, а длина всей веревки 37 см. Отметь правильный ответ.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А. 62 см	Б. 22 см	В. 27 см	Г. 12 см</a:t>
          </a:r>
          <a:endParaRPr lang="ru-RU" sz="1800" kern="1200" dirty="0"/>
        </a:p>
      </dsp:txBody>
      <dsp:txXfrm>
        <a:off x="11" y="0"/>
        <a:ext cx="7988434" cy="1837041"/>
      </dsp:txXfrm>
    </dsp:sp>
    <dsp:sp modelId="{38A74EE9-04DB-4B81-8BAF-88C995411C1C}">
      <dsp:nvSpPr>
        <dsp:cNvPr id="0" name=""/>
        <dsp:cNvSpPr/>
      </dsp:nvSpPr>
      <dsp:spPr>
        <a:xfrm>
          <a:off x="13" y="2051885"/>
          <a:ext cx="7985088" cy="1193997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34290" rIns="6858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2. Веревка состоит из разноцветных кусков: синего, белого и красного. Длина синего и белого кусков вместе 8 см, длина белого и красного вместе 9 см. Длина всей веревки 15 см. Найди длину белого куска веревки.</a:t>
          </a:r>
          <a:endParaRPr lang="ru-RU" sz="1800" kern="1200" dirty="0"/>
        </a:p>
      </dsp:txBody>
      <dsp:txXfrm>
        <a:off x="13" y="2051885"/>
        <a:ext cx="7985088" cy="1193997"/>
      </dsp:txXfrm>
    </dsp:sp>
    <dsp:sp modelId="{88AC9909-58A8-4BE5-8909-57FD060FEFC0}">
      <dsp:nvSpPr>
        <dsp:cNvPr id="0" name=""/>
        <dsp:cNvSpPr/>
      </dsp:nvSpPr>
      <dsp:spPr>
        <a:xfrm>
          <a:off x="13" y="3528383"/>
          <a:ext cx="7985088" cy="1493403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34290" rIns="68580" bIns="34290" numCol="1" spcCol="1270" anchor="ctr" anchorCtr="0">
          <a:noAutofit/>
        </a:bodyPr>
        <a:lstStyle/>
        <a:p>
          <a:pPr lvl="0" algn="just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3. Веревка состоит из разноцветных кусков: синего, зеленого и красного. Длина синего и зеленого кусков вместе 16 см, длина зеленого и красного вместе 14 см. Длина синего и красного вместе 20 см. Найди длину всей веревки.</a:t>
          </a:r>
          <a:endParaRPr lang="ru-RU" sz="1800" kern="1200" dirty="0"/>
        </a:p>
      </dsp:txBody>
      <dsp:txXfrm>
        <a:off x="13" y="3528383"/>
        <a:ext cx="7985088" cy="1493403"/>
      </dsp:txXfrm>
    </dsp:sp>
  </dsp:spTree>
</dsp:drawing>
</file>

<file path=ppt/diagrams/drawing8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7CF01AEB-FA59-4744-A243-EF37FD32E145}">
      <dsp:nvSpPr>
        <dsp:cNvPr id="0" name=""/>
        <dsp:cNvSpPr/>
      </dsp:nvSpPr>
      <dsp:spPr>
        <a:xfrm>
          <a:off x="2226" y="1705"/>
          <a:ext cx="7988434" cy="1294511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34290" rIns="68580" bIns="3429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800" kern="1200" dirty="0"/>
        </a:p>
      </dsp:txBody>
      <dsp:txXfrm>
        <a:off x="2226" y="1705"/>
        <a:ext cx="7988434" cy="1294511"/>
      </dsp:txXfrm>
    </dsp:sp>
    <dsp:sp modelId="{6804B113-3AD3-4F55-B446-AAC88FA73C60}">
      <dsp:nvSpPr>
        <dsp:cNvPr id="0" name=""/>
        <dsp:cNvSpPr/>
      </dsp:nvSpPr>
      <dsp:spPr>
        <a:xfrm>
          <a:off x="9546" y="1446161"/>
          <a:ext cx="7983341" cy="1496256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34290" rIns="68580" bIns="34290" numCol="1" spcCol="1270" anchor="ctr" anchorCtr="0">
          <a:noAutofit/>
        </a:bodyPr>
        <a:lstStyle/>
        <a:p>
          <a:pPr lvl="0" algn="just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800" kern="1200" dirty="0" smtClean="0"/>
        </a:p>
      </dsp:txBody>
      <dsp:txXfrm>
        <a:off x="9546" y="1446161"/>
        <a:ext cx="7983341" cy="1496256"/>
      </dsp:txXfrm>
    </dsp:sp>
    <dsp:sp modelId="{88AC9909-58A8-4BE5-8909-57FD060FEFC0}">
      <dsp:nvSpPr>
        <dsp:cNvPr id="0" name=""/>
        <dsp:cNvSpPr/>
      </dsp:nvSpPr>
      <dsp:spPr>
        <a:xfrm>
          <a:off x="13" y="3153157"/>
          <a:ext cx="7985088" cy="195941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34290" rIns="68580" bIns="34290" numCol="1" spcCol="1270" anchor="ctr" anchorCtr="0">
          <a:noAutofit/>
        </a:bodyPr>
        <a:lstStyle/>
        <a:p>
          <a:pPr lvl="0" algn="just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800" kern="1200" dirty="0"/>
        </a:p>
      </dsp:txBody>
      <dsp:txXfrm>
        <a:off x="13" y="3153157"/>
        <a:ext cx="7985088" cy="195941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8686800" y="5638800"/>
            <a:ext cx="457200" cy="1219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 lang="ru-RU" noProof="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8458200" y="5638800"/>
            <a:ext cx="228600" cy="12192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 lang="ru-RU" noProof="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914401" y="0"/>
            <a:ext cx="4572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 lang="ru-RU" noProof="0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1" y="0"/>
            <a:ext cx="914400" cy="68580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 lang="ru-RU" noProof="0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0" y="5638800"/>
            <a:ext cx="9144000" cy="1219200"/>
          </a:xfrm>
          <a:prstGeom prst="rect">
            <a:avLst/>
          </a:prstGeom>
          <a:solidFill>
            <a:schemeClr val="accent1">
              <a:lumMod val="75000"/>
              <a:alpha val="5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 lang="ru-RU" noProof="0" dirty="0"/>
          </a:p>
        </p:txBody>
      </p:sp>
      <p:cxnSp>
        <p:nvCxnSpPr>
          <p:cNvPr id="13" name="Прямая соединительная линия 12"/>
          <p:cNvCxnSpPr/>
          <p:nvPr/>
        </p:nvCxnSpPr>
        <p:spPr bwMode="white">
          <a:xfrm>
            <a:off x="8682231" y="5638800"/>
            <a:ext cx="0" cy="12192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Прямоугольник 13"/>
          <p:cNvSpPr/>
          <p:nvPr/>
        </p:nvSpPr>
        <p:spPr>
          <a:xfrm>
            <a:off x="0" y="5643132"/>
            <a:ext cx="912352" cy="1214868"/>
          </a:xfrm>
          <a:prstGeom prst="rect">
            <a:avLst/>
          </a:prstGeom>
          <a:solidFill>
            <a:schemeClr val="accent1">
              <a:lumMod val="50000"/>
              <a:alpha val="74902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 lang="ru-RU" noProof="0" dirty="0"/>
          </a:p>
        </p:txBody>
      </p:sp>
      <p:cxnSp>
        <p:nvCxnSpPr>
          <p:cNvPr id="15" name="Прямая соединительная линия 14"/>
          <p:cNvCxnSpPr/>
          <p:nvPr/>
        </p:nvCxnSpPr>
        <p:spPr bwMode="white">
          <a:xfrm>
            <a:off x="914401" y="0"/>
            <a:ext cx="0" cy="68580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 bwMode="white">
          <a:xfrm>
            <a:off x="0" y="5631204"/>
            <a:ext cx="1371601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Pi"/>
          <p:cNvSpPr>
            <a:spLocks/>
          </p:cNvSpPr>
          <p:nvPr/>
        </p:nvSpPr>
        <p:spPr bwMode="white">
          <a:xfrm>
            <a:off x="207401" y="6032500"/>
            <a:ext cx="445008" cy="519176"/>
          </a:xfrm>
          <a:custGeom>
            <a:avLst/>
            <a:gdLst>
              <a:gd name="T0" fmla="*/ 411 w 426"/>
              <a:gd name="T1" fmla="*/ 0 h 372"/>
              <a:gd name="T2" fmla="*/ 90 w 426"/>
              <a:gd name="T3" fmla="*/ 0 h 372"/>
              <a:gd name="T4" fmla="*/ 3 w 426"/>
              <a:gd name="T5" fmla="*/ 64 h 372"/>
              <a:gd name="T6" fmla="*/ 12 w 426"/>
              <a:gd name="T7" fmla="*/ 83 h 372"/>
              <a:gd name="T8" fmla="*/ 17 w 426"/>
              <a:gd name="T9" fmla="*/ 83 h 372"/>
              <a:gd name="T10" fmla="*/ 31 w 426"/>
              <a:gd name="T11" fmla="*/ 73 h 372"/>
              <a:gd name="T12" fmla="*/ 90 w 426"/>
              <a:gd name="T13" fmla="*/ 30 h 372"/>
              <a:gd name="T14" fmla="*/ 131 w 426"/>
              <a:gd name="T15" fmla="*/ 30 h 372"/>
              <a:gd name="T16" fmla="*/ 61 w 426"/>
              <a:gd name="T17" fmla="*/ 334 h 372"/>
              <a:gd name="T18" fmla="*/ 61 w 426"/>
              <a:gd name="T19" fmla="*/ 355 h 372"/>
              <a:gd name="T20" fmla="*/ 72 w 426"/>
              <a:gd name="T21" fmla="*/ 359 h 372"/>
              <a:gd name="T22" fmla="*/ 83 w 426"/>
              <a:gd name="T23" fmla="*/ 355 h 372"/>
              <a:gd name="T24" fmla="*/ 161 w 426"/>
              <a:gd name="T25" fmla="*/ 30 h 372"/>
              <a:gd name="T26" fmla="*/ 272 w 426"/>
              <a:gd name="T27" fmla="*/ 30 h 372"/>
              <a:gd name="T28" fmla="*/ 253 w 426"/>
              <a:gd name="T29" fmla="*/ 270 h 372"/>
              <a:gd name="T30" fmla="*/ 277 w 426"/>
              <a:gd name="T31" fmla="*/ 355 h 372"/>
              <a:gd name="T32" fmla="*/ 322 w 426"/>
              <a:gd name="T33" fmla="*/ 372 h 372"/>
              <a:gd name="T34" fmla="*/ 335 w 426"/>
              <a:gd name="T35" fmla="*/ 371 h 372"/>
              <a:gd name="T36" fmla="*/ 417 w 426"/>
              <a:gd name="T37" fmla="*/ 280 h 372"/>
              <a:gd name="T38" fmla="*/ 406 w 426"/>
              <a:gd name="T39" fmla="*/ 262 h 372"/>
              <a:gd name="T40" fmla="*/ 388 w 426"/>
              <a:gd name="T41" fmla="*/ 273 h 372"/>
              <a:gd name="T42" fmla="*/ 331 w 426"/>
              <a:gd name="T43" fmla="*/ 341 h 372"/>
              <a:gd name="T44" fmla="*/ 298 w 426"/>
              <a:gd name="T45" fmla="*/ 333 h 372"/>
              <a:gd name="T46" fmla="*/ 283 w 426"/>
              <a:gd name="T47" fmla="*/ 272 h 372"/>
              <a:gd name="T48" fmla="*/ 302 w 426"/>
              <a:gd name="T49" fmla="*/ 30 h 372"/>
              <a:gd name="T50" fmla="*/ 411 w 426"/>
              <a:gd name="T51" fmla="*/ 30 h 372"/>
              <a:gd name="T52" fmla="*/ 426 w 426"/>
              <a:gd name="T53" fmla="*/ 15 h 372"/>
              <a:gd name="T54" fmla="*/ 411 w 426"/>
              <a:gd name="T55" fmla="*/ 0 h 3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426" h="372">
                <a:moveTo>
                  <a:pt x="411" y="0"/>
                </a:moveTo>
                <a:cubicBezTo>
                  <a:pt x="90" y="0"/>
                  <a:pt x="90" y="0"/>
                  <a:pt x="90" y="0"/>
                </a:cubicBezTo>
                <a:cubicBezTo>
                  <a:pt x="25" y="0"/>
                  <a:pt x="4" y="61"/>
                  <a:pt x="3" y="64"/>
                </a:cubicBezTo>
                <a:cubicBezTo>
                  <a:pt x="0" y="71"/>
                  <a:pt x="4" y="80"/>
                  <a:pt x="12" y="83"/>
                </a:cubicBezTo>
                <a:cubicBezTo>
                  <a:pt x="14" y="83"/>
                  <a:pt x="15" y="83"/>
                  <a:pt x="17" y="83"/>
                </a:cubicBezTo>
                <a:cubicBezTo>
                  <a:pt x="23" y="83"/>
                  <a:pt x="29" y="80"/>
                  <a:pt x="31" y="73"/>
                </a:cubicBezTo>
                <a:cubicBezTo>
                  <a:pt x="31" y="73"/>
                  <a:pt x="46" y="30"/>
                  <a:pt x="90" y="30"/>
                </a:cubicBezTo>
                <a:cubicBezTo>
                  <a:pt x="131" y="30"/>
                  <a:pt x="131" y="30"/>
                  <a:pt x="131" y="30"/>
                </a:cubicBezTo>
                <a:cubicBezTo>
                  <a:pt x="129" y="83"/>
                  <a:pt x="118" y="274"/>
                  <a:pt x="61" y="334"/>
                </a:cubicBezTo>
                <a:cubicBezTo>
                  <a:pt x="55" y="340"/>
                  <a:pt x="55" y="350"/>
                  <a:pt x="61" y="355"/>
                </a:cubicBezTo>
                <a:cubicBezTo>
                  <a:pt x="64" y="358"/>
                  <a:pt x="68" y="359"/>
                  <a:pt x="72" y="359"/>
                </a:cubicBezTo>
                <a:cubicBezTo>
                  <a:pt x="76" y="359"/>
                  <a:pt x="80" y="358"/>
                  <a:pt x="83" y="355"/>
                </a:cubicBezTo>
                <a:cubicBezTo>
                  <a:pt x="148" y="286"/>
                  <a:pt x="159" y="84"/>
                  <a:pt x="161" y="30"/>
                </a:cubicBezTo>
                <a:cubicBezTo>
                  <a:pt x="272" y="30"/>
                  <a:pt x="272" y="30"/>
                  <a:pt x="272" y="30"/>
                </a:cubicBezTo>
                <a:cubicBezTo>
                  <a:pt x="253" y="270"/>
                  <a:pt x="253" y="270"/>
                  <a:pt x="253" y="270"/>
                </a:cubicBezTo>
                <a:cubicBezTo>
                  <a:pt x="253" y="272"/>
                  <a:pt x="248" y="327"/>
                  <a:pt x="277" y="355"/>
                </a:cubicBezTo>
                <a:cubicBezTo>
                  <a:pt x="289" y="366"/>
                  <a:pt x="304" y="372"/>
                  <a:pt x="322" y="372"/>
                </a:cubicBezTo>
                <a:cubicBezTo>
                  <a:pt x="326" y="372"/>
                  <a:pt x="330" y="372"/>
                  <a:pt x="335" y="371"/>
                </a:cubicBezTo>
                <a:cubicBezTo>
                  <a:pt x="398" y="362"/>
                  <a:pt x="416" y="283"/>
                  <a:pt x="417" y="280"/>
                </a:cubicBezTo>
                <a:cubicBezTo>
                  <a:pt x="419" y="271"/>
                  <a:pt x="414" y="264"/>
                  <a:pt x="406" y="262"/>
                </a:cubicBezTo>
                <a:cubicBezTo>
                  <a:pt x="398" y="260"/>
                  <a:pt x="390" y="265"/>
                  <a:pt x="388" y="273"/>
                </a:cubicBezTo>
                <a:cubicBezTo>
                  <a:pt x="388" y="274"/>
                  <a:pt x="373" y="335"/>
                  <a:pt x="331" y="341"/>
                </a:cubicBezTo>
                <a:cubicBezTo>
                  <a:pt x="316" y="343"/>
                  <a:pt x="306" y="341"/>
                  <a:pt x="298" y="333"/>
                </a:cubicBezTo>
                <a:cubicBezTo>
                  <a:pt x="282" y="318"/>
                  <a:pt x="282" y="284"/>
                  <a:pt x="283" y="272"/>
                </a:cubicBezTo>
                <a:cubicBezTo>
                  <a:pt x="302" y="30"/>
                  <a:pt x="302" y="30"/>
                  <a:pt x="302" y="30"/>
                </a:cubicBezTo>
                <a:cubicBezTo>
                  <a:pt x="411" y="30"/>
                  <a:pt x="411" y="30"/>
                  <a:pt x="411" y="30"/>
                </a:cubicBezTo>
                <a:cubicBezTo>
                  <a:pt x="419" y="30"/>
                  <a:pt x="426" y="24"/>
                  <a:pt x="426" y="15"/>
                </a:cubicBezTo>
                <a:cubicBezTo>
                  <a:pt x="426" y="7"/>
                  <a:pt x="419" y="0"/>
                  <a:pt x="411" y="0"/>
                </a:cubicBezTo>
                <a:close/>
              </a:path>
            </a:pathLst>
          </a:custGeom>
          <a:solidFill>
            <a:schemeClr val="bg1"/>
          </a:solidFill>
          <a:ln>
            <a:solidFill>
              <a:schemeClr val="bg1"/>
            </a:solidFill>
          </a:ln>
          <a:extLst/>
        </p:spPr>
        <p:txBody>
          <a:bodyPr vert="horz" wrap="square" lIns="121899" tIns="60949" rIns="121899" bIns="60949" numCol="1" anchor="t" anchorCtr="0" compatLnSpc="1">
            <a:prstTxWarp prst="textNoShape">
              <a:avLst/>
            </a:prstTxWarp>
          </a:bodyPr>
          <a:lstStyle/>
          <a:p>
            <a:endParaRPr lang="ru-RU" noProof="0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821977" y="1600201"/>
            <a:ext cx="6248400" cy="2680127"/>
          </a:xfrm>
        </p:spPr>
        <p:txBody>
          <a:bodyPr>
            <a:noAutofit/>
          </a:bodyPr>
          <a:lstStyle>
            <a:lvl1pPr>
              <a:defRPr sz="5400"/>
            </a:lvl1pPr>
          </a:lstStyle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1976" y="4344916"/>
            <a:ext cx="5638800" cy="1116085"/>
          </a:xfrm>
        </p:spPr>
        <p:txBody>
          <a:bodyPr>
            <a:normAutofit/>
          </a:bodyPr>
          <a:lstStyle>
            <a:lvl1pPr marL="0" indent="0" algn="l">
              <a:spcBef>
                <a:spcPts val="0"/>
              </a:spcBef>
              <a:buNone/>
              <a:defRPr sz="32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0" smtClean="0"/>
              <a:t>Образец подзаголовка</a:t>
            </a:r>
            <a:endParaRPr lang="ru-RU" noProof="0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27B9D26-0286-4FA5-80B0-40DBFB823B17}" type="datetimeFigureOut">
              <a:rPr lang="ru-RU" smtClean="0"/>
              <a:pPr/>
              <a:t>10.05.2014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B759C943-E66E-4D99-8B00-0F4FD9830FA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81795598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7B9D26-0286-4FA5-80B0-40DBFB823B17}" type="datetimeFigureOut">
              <a:rPr lang="ru-RU" smtClean="0"/>
              <a:pPr/>
              <a:t>10.05.2014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59C943-E66E-4D99-8B00-0F4FD9830FA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04088088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8915400" y="0"/>
            <a:ext cx="228600" cy="6858000"/>
          </a:xfrm>
          <a:prstGeom prst="rect">
            <a:avLst/>
          </a:prstGeom>
          <a:solidFill>
            <a:schemeClr val="accent1">
              <a:lumMod val="50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 lang="ru-RU" noProof="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462978" y="0"/>
            <a:ext cx="4572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 lang="ru-RU" noProof="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chemeClr val="accent1">
              <a:lumMod val="75000"/>
              <a:alpha val="87843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 lang="ru-RU" noProof="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462978" y="736219"/>
            <a:ext cx="457200" cy="609600"/>
          </a:xfrm>
          <a:prstGeom prst="rect">
            <a:avLst/>
          </a:prstGeom>
          <a:solidFill>
            <a:schemeClr val="accent1">
              <a:lumMod val="50000"/>
              <a:alpha val="74902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noProof="0" dirty="0"/>
          </a:p>
        </p:txBody>
      </p:sp>
      <p:cxnSp>
        <p:nvCxnSpPr>
          <p:cNvPr id="11" name="Прямая соединительная линия 10"/>
          <p:cNvCxnSpPr/>
          <p:nvPr/>
        </p:nvCxnSpPr>
        <p:spPr bwMode="white">
          <a:xfrm>
            <a:off x="462978" y="736219"/>
            <a:ext cx="457200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 bwMode="white">
          <a:xfrm>
            <a:off x="462978" y="1345819"/>
            <a:ext cx="457200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Pi"/>
          <p:cNvSpPr>
            <a:spLocks/>
          </p:cNvSpPr>
          <p:nvPr/>
        </p:nvSpPr>
        <p:spPr bwMode="white">
          <a:xfrm rot="5400000">
            <a:off x="525249" y="934836"/>
            <a:ext cx="336023" cy="220630"/>
          </a:xfrm>
          <a:custGeom>
            <a:avLst/>
            <a:gdLst>
              <a:gd name="T0" fmla="*/ 411 w 426"/>
              <a:gd name="T1" fmla="*/ 0 h 372"/>
              <a:gd name="T2" fmla="*/ 90 w 426"/>
              <a:gd name="T3" fmla="*/ 0 h 372"/>
              <a:gd name="T4" fmla="*/ 3 w 426"/>
              <a:gd name="T5" fmla="*/ 64 h 372"/>
              <a:gd name="T6" fmla="*/ 12 w 426"/>
              <a:gd name="T7" fmla="*/ 83 h 372"/>
              <a:gd name="T8" fmla="*/ 17 w 426"/>
              <a:gd name="T9" fmla="*/ 83 h 372"/>
              <a:gd name="T10" fmla="*/ 31 w 426"/>
              <a:gd name="T11" fmla="*/ 73 h 372"/>
              <a:gd name="T12" fmla="*/ 90 w 426"/>
              <a:gd name="T13" fmla="*/ 30 h 372"/>
              <a:gd name="T14" fmla="*/ 131 w 426"/>
              <a:gd name="T15" fmla="*/ 30 h 372"/>
              <a:gd name="T16" fmla="*/ 61 w 426"/>
              <a:gd name="T17" fmla="*/ 334 h 372"/>
              <a:gd name="T18" fmla="*/ 61 w 426"/>
              <a:gd name="T19" fmla="*/ 355 h 372"/>
              <a:gd name="T20" fmla="*/ 72 w 426"/>
              <a:gd name="T21" fmla="*/ 359 h 372"/>
              <a:gd name="T22" fmla="*/ 83 w 426"/>
              <a:gd name="T23" fmla="*/ 355 h 372"/>
              <a:gd name="T24" fmla="*/ 161 w 426"/>
              <a:gd name="T25" fmla="*/ 30 h 372"/>
              <a:gd name="T26" fmla="*/ 272 w 426"/>
              <a:gd name="T27" fmla="*/ 30 h 372"/>
              <a:gd name="T28" fmla="*/ 253 w 426"/>
              <a:gd name="T29" fmla="*/ 270 h 372"/>
              <a:gd name="T30" fmla="*/ 277 w 426"/>
              <a:gd name="T31" fmla="*/ 355 h 372"/>
              <a:gd name="T32" fmla="*/ 322 w 426"/>
              <a:gd name="T33" fmla="*/ 372 h 372"/>
              <a:gd name="T34" fmla="*/ 335 w 426"/>
              <a:gd name="T35" fmla="*/ 371 h 372"/>
              <a:gd name="T36" fmla="*/ 417 w 426"/>
              <a:gd name="T37" fmla="*/ 280 h 372"/>
              <a:gd name="T38" fmla="*/ 406 w 426"/>
              <a:gd name="T39" fmla="*/ 262 h 372"/>
              <a:gd name="T40" fmla="*/ 388 w 426"/>
              <a:gd name="T41" fmla="*/ 273 h 372"/>
              <a:gd name="T42" fmla="*/ 331 w 426"/>
              <a:gd name="T43" fmla="*/ 341 h 372"/>
              <a:gd name="T44" fmla="*/ 298 w 426"/>
              <a:gd name="T45" fmla="*/ 333 h 372"/>
              <a:gd name="T46" fmla="*/ 283 w 426"/>
              <a:gd name="T47" fmla="*/ 272 h 372"/>
              <a:gd name="T48" fmla="*/ 302 w 426"/>
              <a:gd name="T49" fmla="*/ 30 h 372"/>
              <a:gd name="T50" fmla="*/ 411 w 426"/>
              <a:gd name="T51" fmla="*/ 30 h 372"/>
              <a:gd name="T52" fmla="*/ 426 w 426"/>
              <a:gd name="T53" fmla="*/ 15 h 372"/>
              <a:gd name="T54" fmla="*/ 411 w 426"/>
              <a:gd name="T55" fmla="*/ 0 h 3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426" h="372">
                <a:moveTo>
                  <a:pt x="411" y="0"/>
                </a:moveTo>
                <a:cubicBezTo>
                  <a:pt x="90" y="0"/>
                  <a:pt x="90" y="0"/>
                  <a:pt x="90" y="0"/>
                </a:cubicBezTo>
                <a:cubicBezTo>
                  <a:pt x="25" y="0"/>
                  <a:pt x="4" y="61"/>
                  <a:pt x="3" y="64"/>
                </a:cubicBezTo>
                <a:cubicBezTo>
                  <a:pt x="0" y="71"/>
                  <a:pt x="4" y="80"/>
                  <a:pt x="12" y="83"/>
                </a:cubicBezTo>
                <a:cubicBezTo>
                  <a:pt x="14" y="83"/>
                  <a:pt x="15" y="83"/>
                  <a:pt x="17" y="83"/>
                </a:cubicBezTo>
                <a:cubicBezTo>
                  <a:pt x="23" y="83"/>
                  <a:pt x="29" y="80"/>
                  <a:pt x="31" y="73"/>
                </a:cubicBezTo>
                <a:cubicBezTo>
                  <a:pt x="31" y="73"/>
                  <a:pt x="46" y="30"/>
                  <a:pt x="90" y="30"/>
                </a:cubicBezTo>
                <a:cubicBezTo>
                  <a:pt x="131" y="30"/>
                  <a:pt x="131" y="30"/>
                  <a:pt x="131" y="30"/>
                </a:cubicBezTo>
                <a:cubicBezTo>
                  <a:pt x="129" y="83"/>
                  <a:pt x="118" y="274"/>
                  <a:pt x="61" y="334"/>
                </a:cubicBezTo>
                <a:cubicBezTo>
                  <a:pt x="55" y="340"/>
                  <a:pt x="55" y="350"/>
                  <a:pt x="61" y="355"/>
                </a:cubicBezTo>
                <a:cubicBezTo>
                  <a:pt x="64" y="358"/>
                  <a:pt x="68" y="359"/>
                  <a:pt x="72" y="359"/>
                </a:cubicBezTo>
                <a:cubicBezTo>
                  <a:pt x="76" y="359"/>
                  <a:pt x="80" y="358"/>
                  <a:pt x="83" y="355"/>
                </a:cubicBezTo>
                <a:cubicBezTo>
                  <a:pt x="148" y="286"/>
                  <a:pt x="159" y="84"/>
                  <a:pt x="161" y="30"/>
                </a:cubicBezTo>
                <a:cubicBezTo>
                  <a:pt x="272" y="30"/>
                  <a:pt x="272" y="30"/>
                  <a:pt x="272" y="30"/>
                </a:cubicBezTo>
                <a:cubicBezTo>
                  <a:pt x="253" y="270"/>
                  <a:pt x="253" y="270"/>
                  <a:pt x="253" y="270"/>
                </a:cubicBezTo>
                <a:cubicBezTo>
                  <a:pt x="253" y="272"/>
                  <a:pt x="248" y="327"/>
                  <a:pt x="277" y="355"/>
                </a:cubicBezTo>
                <a:cubicBezTo>
                  <a:pt x="289" y="366"/>
                  <a:pt x="304" y="372"/>
                  <a:pt x="322" y="372"/>
                </a:cubicBezTo>
                <a:cubicBezTo>
                  <a:pt x="326" y="372"/>
                  <a:pt x="330" y="372"/>
                  <a:pt x="335" y="371"/>
                </a:cubicBezTo>
                <a:cubicBezTo>
                  <a:pt x="398" y="362"/>
                  <a:pt x="416" y="283"/>
                  <a:pt x="417" y="280"/>
                </a:cubicBezTo>
                <a:cubicBezTo>
                  <a:pt x="419" y="271"/>
                  <a:pt x="414" y="264"/>
                  <a:pt x="406" y="262"/>
                </a:cubicBezTo>
                <a:cubicBezTo>
                  <a:pt x="398" y="260"/>
                  <a:pt x="390" y="265"/>
                  <a:pt x="388" y="273"/>
                </a:cubicBezTo>
                <a:cubicBezTo>
                  <a:pt x="388" y="274"/>
                  <a:pt x="373" y="335"/>
                  <a:pt x="331" y="341"/>
                </a:cubicBezTo>
                <a:cubicBezTo>
                  <a:pt x="316" y="343"/>
                  <a:pt x="306" y="341"/>
                  <a:pt x="298" y="333"/>
                </a:cubicBezTo>
                <a:cubicBezTo>
                  <a:pt x="282" y="318"/>
                  <a:pt x="282" y="284"/>
                  <a:pt x="283" y="272"/>
                </a:cubicBezTo>
                <a:cubicBezTo>
                  <a:pt x="302" y="30"/>
                  <a:pt x="302" y="30"/>
                  <a:pt x="302" y="30"/>
                </a:cubicBezTo>
                <a:cubicBezTo>
                  <a:pt x="411" y="30"/>
                  <a:pt x="411" y="30"/>
                  <a:pt x="411" y="30"/>
                </a:cubicBezTo>
                <a:cubicBezTo>
                  <a:pt x="419" y="30"/>
                  <a:pt x="426" y="24"/>
                  <a:pt x="426" y="15"/>
                </a:cubicBezTo>
                <a:cubicBezTo>
                  <a:pt x="426" y="7"/>
                  <a:pt x="419" y="0"/>
                  <a:pt x="41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noProof="0" dirty="0"/>
          </a:p>
        </p:txBody>
      </p:sp>
      <p:cxnSp>
        <p:nvCxnSpPr>
          <p:cNvPr id="14" name="Прямая соединительная линия 13"/>
          <p:cNvCxnSpPr/>
          <p:nvPr/>
        </p:nvCxnSpPr>
        <p:spPr bwMode="white">
          <a:xfrm>
            <a:off x="462978" y="0"/>
            <a:ext cx="0" cy="68580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201584" y="685800"/>
            <a:ext cx="1340994" cy="5486400"/>
          </a:xfrm>
        </p:spPr>
        <p:txBody>
          <a:bodyPr vert="eaVert"/>
          <a:lstStyle/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99272" y="685800"/>
            <a:ext cx="5887983" cy="5486400"/>
          </a:xfrm>
        </p:spPr>
        <p:txBody>
          <a:bodyPr vert="eaVert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7B9D26-0286-4FA5-80B0-40DBFB823B17}" type="datetimeFigureOut">
              <a:rPr lang="ru-RU" smtClean="0"/>
              <a:pPr/>
              <a:t>10.05.2014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59C943-E66E-4D99-8B00-0F4FD9830FA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61281768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7B9D26-0286-4FA5-80B0-40DBFB823B17}" type="datetimeFigureOut">
              <a:rPr lang="ru-RU" smtClean="0"/>
              <a:pPr/>
              <a:t>10.05.2014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59C943-E66E-4D99-8B00-0F4FD9830FA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18553284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/>
          <p:nvPr/>
        </p:nvSpPr>
        <p:spPr>
          <a:xfrm>
            <a:off x="8686800" y="5638800"/>
            <a:ext cx="457200" cy="1219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 lang="ru-RU" noProof="0" dirty="0"/>
          </a:p>
        </p:txBody>
      </p:sp>
      <p:sp>
        <p:nvSpPr>
          <p:cNvPr id="20" name="Прямоугольник 19"/>
          <p:cNvSpPr/>
          <p:nvPr/>
        </p:nvSpPr>
        <p:spPr>
          <a:xfrm>
            <a:off x="8458200" y="5638800"/>
            <a:ext cx="228600" cy="12192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 lang="ru-RU" noProof="0" dirty="0"/>
          </a:p>
        </p:txBody>
      </p:sp>
      <p:sp>
        <p:nvSpPr>
          <p:cNvPr id="24" name="Прямоугольник 23"/>
          <p:cNvSpPr/>
          <p:nvPr/>
        </p:nvSpPr>
        <p:spPr>
          <a:xfrm>
            <a:off x="912352" y="5638800"/>
            <a:ext cx="457200" cy="1219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 lang="ru-RU" noProof="0" dirty="0"/>
          </a:p>
        </p:txBody>
      </p:sp>
      <p:sp>
        <p:nvSpPr>
          <p:cNvPr id="21" name="Прямоугольник 20"/>
          <p:cNvSpPr/>
          <p:nvPr/>
        </p:nvSpPr>
        <p:spPr>
          <a:xfrm>
            <a:off x="0" y="5638800"/>
            <a:ext cx="9144000" cy="1219200"/>
          </a:xfrm>
          <a:prstGeom prst="rect">
            <a:avLst/>
          </a:prstGeom>
          <a:solidFill>
            <a:schemeClr val="accent1">
              <a:lumMod val="75000"/>
              <a:alpha val="5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 lang="ru-RU" noProof="0" dirty="0"/>
          </a:p>
        </p:txBody>
      </p:sp>
      <p:cxnSp>
        <p:nvCxnSpPr>
          <p:cNvPr id="22" name="Прямая соединительная линия 21"/>
          <p:cNvCxnSpPr/>
          <p:nvPr/>
        </p:nvCxnSpPr>
        <p:spPr bwMode="white">
          <a:xfrm>
            <a:off x="8682231" y="5638800"/>
            <a:ext cx="0" cy="12192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Прямоугольник 15"/>
          <p:cNvSpPr/>
          <p:nvPr/>
        </p:nvSpPr>
        <p:spPr>
          <a:xfrm>
            <a:off x="0" y="5643132"/>
            <a:ext cx="912352" cy="1214868"/>
          </a:xfrm>
          <a:prstGeom prst="rect">
            <a:avLst/>
          </a:prstGeom>
          <a:solidFill>
            <a:schemeClr val="accent1">
              <a:lumMod val="50000"/>
              <a:alpha val="74902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 lang="ru-RU" noProof="0" dirty="0"/>
          </a:p>
        </p:txBody>
      </p:sp>
      <p:sp>
        <p:nvSpPr>
          <p:cNvPr id="18" name="Pi"/>
          <p:cNvSpPr>
            <a:spLocks/>
          </p:cNvSpPr>
          <p:nvPr/>
        </p:nvSpPr>
        <p:spPr bwMode="white">
          <a:xfrm>
            <a:off x="207401" y="6032500"/>
            <a:ext cx="445008" cy="519176"/>
          </a:xfrm>
          <a:custGeom>
            <a:avLst/>
            <a:gdLst>
              <a:gd name="T0" fmla="*/ 411 w 426"/>
              <a:gd name="T1" fmla="*/ 0 h 372"/>
              <a:gd name="T2" fmla="*/ 90 w 426"/>
              <a:gd name="T3" fmla="*/ 0 h 372"/>
              <a:gd name="T4" fmla="*/ 3 w 426"/>
              <a:gd name="T5" fmla="*/ 64 h 372"/>
              <a:gd name="T6" fmla="*/ 12 w 426"/>
              <a:gd name="T7" fmla="*/ 83 h 372"/>
              <a:gd name="T8" fmla="*/ 17 w 426"/>
              <a:gd name="T9" fmla="*/ 83 h 372"/>
              <a:gd name="T10" fmla="*/ 31 w 426"/>
              <a:gd name="T11" fmla="*/ 73 h 372"/>
              <a:gd name="T12" fmla="*/ 90 w 426"/>
              <a:gd name="T13" fmla="*/ 30 h 372"/>
              <a:gd name="T14" fmla="*/ 131 w 426"/>
              <a:gd name="T15" fmla="*/ 30 h 372"/>
              <a:gd name="T16" fmla="*/ 61 w 426"/>
              <a:gd name="T17" fmla="*/ 334 h 372"/>
              <a:gd name="T18" fmla="*/ 61 w 426"/>
              <a:gd name="T19" fmla="*/ 355 h 372"/>
              <a:gd name="T20" fmla="*/ 72 w 426"/>
              <a:gd name="T21" fmla="*/ 359 h 372"/>
              <a:gd name="T22" fmla="*/ 83 w 426"/>
              <a:gd name="T23" fmla="*/ 355 h 372"/>
              <a:gd name="T24" fmla="*/ 161 w 426"/>
              <a:gd name="T25" fmla="*/ 30 h 372"/>
              <a:gd name="T26" fmla="*/ 272 w 426"/>
              <a:gd name="T27" fmla="*/ 30 h 372"/>
              <a:gd name="T28" fmla="*/ 253 w 426"/>
              <a:gd name="T29" fmla="*/ 270 h 372"/>
              <a:gd name="T30" fmla="*/ 277 w 426"/>
              <a:gd name="T31" fmla="*/ 355 h 372"/>
              <a:gd name="T32" fmla="*/ 322 w 426"/>
              <a:gd name="T33" fmla="*/ 372 h 372"/>
              <a:gd name="T34" fmla="*/ 335 w 426"/>
              <a:gd name="T35" fmla="*/ 371 h 372"/>
              <a:gd name="T36" fmla="*/ 417 w 426"/>
              <a:gd name="T37" fmla="*/ 280 h 372"/>
              <a:gd name="T38" fmla="*/ 406 w 426"/>
              <a:gd name="T39" fmla="*/ 262 h 372"/>
              <a:gd name="T40" fmla="*/ 388 w 426"/>
              <a:gd name="T41" fmla="*/ 273 h 372"/>
              <a:gd name="T42" fmla="*/ 331 w 426"/>
              <a:gd name="T43" fmla="*/ 341 h 372"/>
              <a:gd name="T44" fmla="*/ 298 w 426"/>
              <a:gd name="T45" fmla="*/ 333 h 372"/>
              <a:gd name="T46" fmla="*/ 283 w 426"/>
              <a:gd name="T47" fmla="*/ 272 h 372"/>
              <a:gd name="T48" fmla="*/ 302 w 426"/>
              <a:gd name="T49" fmla="*/ 30 h 372"/>
              <a:gd name="T50" fmla="*/ 411 w 426"/>
              <a:gd name="T51" fmla="*/ 30 h 372"/>
              <a:gd name="T52" fmla="*/ 426 w 426"/>
              <a:gd name="T53" fmla="*/ 15 h 372"/>
              <a:gd name="T54" fmla="*/ 411 w 426"/>
              <a:gd name="T55" fmla="*/ 0 h 3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426" h="372">
                <a:moveTo>
                  <a:pt x="411" y="0"/>
                </a:moveTo>
                <a:cubicBezTo>
                  <a:pt x="90" y="0"/>
                  <a:pt x="90" y="0"/>
                  <a:pt x="90" y="0"/>
                </a:cubicBezTo>
                <a:cubicBezTo>
                  <a:pt x="25" y="0"/>
                  <a:pt x="4" y="61"/>
                  <a:pt x="3" y="64"/>
                </a:cubicBezTo>
                <a:cubicBezTo>
                  <a:pt x="0" y="71"/>
                  <a:pt x="4" y="80"/>
                  <a:pt x="12" y="83"/>
                </a:cubicBezTo>
                <a:cubicBezTo>
                  <a:pt x="14" y="83"/>
                  <a:pt x="15" y="83"/>
                  <a:pt x="17" y="83"/>
                </a:cubicBezTo>
                <a:cubicBezTo>
                  <a:pt x="23" y="83"/>
                  <a:pt x="29" y="80"/>
                  <a:pt x="31" y="73"/>
                </a:cubicBezTo>
                <a:cubicBezTo>
                  <a:pt x="31" y="73"/>
                  <a:pt x="46" y="30"/>
                  <a:pt x="90" y="30"/>
                </a:cubicBezTo>
                <a:cubicBezTo>
                  <a:pt x="131" y="30"/>
                  <a:pt x="131" y="30"/>
                  <a:pt x="131" y="30"/>
                </a:cubicBezTo>
                <a:cubicBezTo>
                  <a:pt x="129" y="83"/>
                  <a:pt x="118" y="274"/>
                  <a:pt x="61" y="334"/>
                </a:cubicBezTo>
                <a:cubicBezTo>
                  <a:pt x="55" y="340"/>
                  <a:pt x="55" y="350"/>
                  <a:pt x="61" y="355"/>
                </a:cubicBezTo>
                <a:cubicBezTo>
                  <a:pt x="64" y="358"/>
                  <a:pt x="68" y="359"/>
                  <a:pt x="72" y="359"/>
                </a:cubicBezTo>
                <a:cubicBezTo>
                  <a:pt x="76" y="359"/>
                  <a:pt x="80" y="358"/>
                  <a:pt x="83" y="355"/>
                </a:cubicBezTo>
                <a:cubicBezTo>
                  <a:pt x="148" y="286"/>
                  <a:pt x="159" y="84"/>
                  <a:pt x="161" y="30"/>
                </a:cubicBezTo>
                <a:cubicBezTo>
                  <a:pt x="272" y="30"/>
                  <a:pt x="272" y="30"/>
                  <a:pt x="272" y="30"/>
                </a:cubicBezTo>
                <a:cubicBezTo>
                  <a:pt x="253" y="270"/>
                  <a:pt x="253" y="270"/>
                  <a:pt x="253" y="270"/>
                </a:cubicBezTo>
                <a:cubicBezTo>
                  <a:pt x="253" y="272"/>
                  <a:pt x="248" y="327"/>
                  <a:pt x="277" y="355"/>
                </a:cubicBezTo>
                <a:cubicBezTo>
                  <a:pt x="289" y="366"/>
                  <a:pt x="304" y="372"/>
                  <a:pt x="322" y="372"/>
                </a:cubicBezTo>
                <a:cubicBezTo>
                  <a:pt x="326" y="372"/>
                  <a:pt x="330" y="372"/>
                  <a:pt x="335" y="371"/>
                </a:cubicBezTo>
                <a:cubicBezTo>
                  <a:pt x="398" y="362"/>
                  <a:pt x="416" y="283"/>
                  <a:pt x="417" y="280"/>
                </a:cubicBezTo>
                <a:cubicBezTo>
                  <a:pt x="419" y="271"/>
                  <a:pt x="414" y="264"/>
                  <a:pt x="406" y="262"/>
                </a:cubicBezTo>
                <a:cubicBezTo>
                  <a:pt x="398" y="260"/>
                  <a:pt x="390" y="265"/>
                  <a:pt x="388" y="273"/>
                </a:cubicBezTo>
                <a:cubicBezTo>
                  <a:pt x="388" y="274"/>
                  <a:pt x="373" y="335"/>
                  <a:pt x="331" y="341"/>
                </a:cubicBezTo>
                <a:cubicBezTo>
                  <a:pt x="316" y="343"/>
                  <a:pt x="306" y="341"/>
                  <a:pt x="298" y="333"/>
                </a:cubicBezTo>
                <a:cubicBezTo>
                  <a:pt x="282" y="318"/>
                  <a:pt x="282" y="284"/>
                  <a:pt x="283" y="272"/>
                </a:cubicBezTo>
                <a:cubicBezTo>
                  <a:pt x="302" y="30"/>
                  <a:pt x="302" y="30"/>
                  <a:pt x="302" y="30"/>
                </a:cubicBezTo>
                <a:cubicBezTo>
                  <a:pt x="411" y="30"/>
                  <a:pt x="411" y="30"/>
                  <a:pt x="411" y="30"/>
                </a:cubicBezTo>
                <a:cubicBezTo>
                  <a:pt x="419" y="30"/>
                  <a:pt x="426" y="24"/>
                  <a:pt x="426" y="15"/>
                </a:cubicBezTo>
                <a:cubicBezTo>
                  <a:pt x="426" y="7"/>
                  <a:pt x="419" y="0"/>
                  <a:pt x="411" y="0"/>
                </a:cubicBezTo>
                <a:close/>
              </a:path>
            </a:pathLst>
          </a:custGeom>
          <a:solidFill>
            <a:schemeClr val="bg1"/>
          </a:solidFill>
          <a:ln>
            <a:solidFill>
              <a:schemeClr val="bg1"/>
            </a:solidFill>
          </a:ln>
          <a:extLst/>
        </p:spPr>
        <p:txBody>
          <a:bodyPr vert="horz" wrap="square" lIns="121899" tIns="60949" rIns="121899" bIns="60949" numCol="1" anchor="t" anchorCtr="0" compatLnSpc="1">
            <a:prstTxWarp prst="textNoShape">
              <a:avLst/>
            </a:prstTxWarp>
          </a:bodyPr>
          <a:lstStyle/>
          <a:p>
            <a:endParaRPr lang="ru-RU" noProof="0" dirty="0"/>
          </a:p>
        </p:txBody>
      </p:sp>
      <p:cxnSp>
        <p:nvCxnSpPr>
          <p:cNvPr id="23" name="Прямая соединительная линия 22"/>
          <p:cNvCxnSpPr/>
          <p:nvPr/>
        </p:nvCxnSpPr>
        <p:spPr bwMode="white">
          <a:xfrm>
            <a:off x="912352" y="5638800"/>
            <a:ext cx="0" cy="12192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Прямоугольник 25"/>
          <p:cNvSpPr/>
          <p:nvPr/>
        </p:nvSpPr>
        <p:spPr>
          <a:xfrm>
            <a:off x="8686800" y="0"/>
            <a:ext cx="457200" cy="609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 lang="ru-RU" noProof="0" dirty="0"/>
          </a:p>
        </p:txBody>
      </p:sp>
      <p:sp>
        <p:nvSpPr>
          <p:cNvPr id="27" name="Прямоугольник 26"/>
          <p:cNvSpPr/>
          <p:nvPr/>
        </p:nvSpPr>
        <p:spPr>
          <a:xfrm>
            <a:off x="8458200" y="0"/>
            <a:ext cx="228600" cy="6096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 lang="ru-RU" noProof="0" dirty="0"/>
          </a:p>
        </p:txBody>
      </p:sp>
      <p:sp>
        <p:nvSpPr>
          <p:cNvPr id="28" name="Прямоугольник 27"/>
          <p:cNvSpPr/>
          <p:nvPr/>
        </p:nvSpPr>
        <p:spPr>
          <a:xfrm>
            <a:off x="914401" y="0"/>
            <a:ext cx="457200" cy="609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 lang="ru-RU" noProof="0" dirty="0"/>
          </a:p>
        </p:txBody>
      </p:sp>
      <p:sp>
        <p:nvSpPr>
          <p:cNvPr id="29" name="Прямоугольник 28"/>
          <p:cNvSpPr/>
          <p:nvPr/>
        </p:nvSpPr>
        <p:spPr>
          <a:xfrm>
            <a:off x="-1" y="0"/>
            <a:ext cx="914400" cy="6096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 lang="ru-RU" noProof="0" dirty="0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0"/>
            <a:ext cx="9144000" cy="609600"/>
          </a:xfrm>
          <a:prstGeom prst="rect">
            <a:avLst/>
          </a:prstGeom>
          <a:solidFill>
            <a:schemeClr val="accent1">
              <a:lumMod val="75000"/>
              <a:alpha val="5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 lang="ru-RU" noProof="0" dirty="0"/>
          </a:p>
        </p:txBody>
      </p:sp>
      <p:cxnSp>
        <p:nvCxnSpPr>
          <p:cNvPr id="31" name="Прямая соединительная линия 30"/>
          <p:cNvCxnSpPr/>
          <p:nvPr/>
        </p:nvCxnSpPr>
        <p:spPr bwMode="white">
          <a:xfrm>
            <a:off x="8682231" y="0"/>
            <a:ext cx="0" cy="6096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Прямоугольник 31"/>
          <p:cNvSpPr/>
          <p:nvPr/>
        </p:nvSpPr>
        <p:spPr>
          <a:xfrm>
            <a:off x="0" y="0"/>
            <a:ext cx="912352" cy="609600"/>
          </a:xfrm>
          <a:prstGeom prst="rect">
            <a:avLst/>
          </a:prstGeom>
          <a:solidFill>
            <a:schemeClr val="accent1">
              <a:lumMod val="50000"/>
              <a:alpha val="74902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 lang="ru-RU" noProof="0" dirty="0"/>
          </a:p>
        </p:txBody>
      </p:sp>
      <p:cxnSp>
        <p:nvCxnSpPr>
          <p:cNvPr id="33" name="Прямая соединительная линия 32"/>
          <p:cNvCxnSpPr/>
          <p:nvPr/>
        </p:nvCxnSpPr>
        <p:spPr bwMode="white">
          <a:xfrm>
            <a:off x="914401" y="0"/>
            <a:ext cx="0" cy="6096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27B9D26-0286-4FA5-80B0-40DBFB823B17}" type="datetimeFigureOut">
              <a:rPr lang="ru-RU" smtClean="0"/>
              <a:pPr/>
              <a:t>10.05.2014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B759C943-E66E-4D99-8B00-0F4FD9830FA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99272" y="1600201"/>
            <a:ext cx="6214072" cy="2654064"/>
          </a:xfrm>
        </p:spPr>
        <p:txBody>
          <a:bodyPr anchor="b">
            <a:normAutofit/>
          </a:bodyPr>
          <a:lstStyle>
            <a:lvl1pPr algn="l">
              <a:defRPr sz="5400" b="0" cap="none" baseline="0"/>
            </a:lvl1pPr>
          </a:lstStyle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199273" y="4259997"/>
            <a:ext cx="5449886" cy="1150203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buNone/>
              <a:defRPr sz="32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</p:spTree>
    <p:extLst>
      <p:ext uri="{BB962C8B-B14F-4D97-AF65-F5344CB8AC3E}">
        <p14:creationId xmlns="" xmlns:p14="http://schemas.microsoft.com/office/powerpoint/2010/main" val="323446754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195388" y="1600200"/>
            <a:ext cx="3611880" cy="4572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22520" y="1600200"/>
            <a:ext cx="3611880" cy="4572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 baseline="0"/>
            </a:lvl6pPr>
            <a:lvl7pPr>
              <a:defRPr sz="1800" baseline="0"/>
            </a:lvl7pPr>
            <a:lvl8pPr>
              <a:defRPr sz="1800" baseline="0"/>
            </a:lvl8pPr>
            <a:lvl9pPr>
              <a:defRPr sz="1800" baseline="0"/>
            </a:lvl9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7B9D26-0286-4FA5-80B0-40DBFB823B17}" type="datetimeFigureOut">
              <a:rPr lang="ru-RU" smtClean="0"/>
              <a:pPr/>
              <a:t>10.05.2014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59C943-E66E-4D99-8B00-0F4FD9830FA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23911371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95389" y="177801"/>
            <a:ext cx="7339012" cy="1239837"/>
          </a:xfrm>
        </p:spPr>
        <p:txBody>
          <a:bodyPr/>
          <a:lstStyle>
            <a:lvl1pPr>
              <a:defRPr/>
            </a:lvl1pPr>
          </a:lstStyle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195389" y="1499616"/>
            <a:ext cx="3615107" cy="938784"/>
          </a:xfrm>
        </p:spPr>
        <p:txBody>
          <a:bodyPr anchor="b">
            <a:noAutofit/>
          </a:bodyPr>
          <a:lstStyle>
            <a:lvl1pPr marL="0" indent="0">
              <a:spcBef>
                <a:spcPts val="0"/>
              </a:spcBef>
              <a:buNone/>
              <a:defRPr sz="2400" b="0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195388" y="2514707"/>
            <a:ext cx="3611880" cy="3657493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 baseline="0"/>
            </a:lvl8pPr>
            <a:lvl9pPr>
              <a:defRPr sz="1600" baseline="0"/>
            </a:lvl9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919293" y="1499616"/>
            <a:ext cx="3615107" cy="938784"/>
          </a:xfrm>
        </p:spPr>
        <p:txBody>
          <a:bodyPr anchor="b">
            <a:noAutofit/>
          </a:bodyPr>
          <a:lstStyle>
            <a:lvl1pPr marL="0" indent="0">
              <a:spcBef>
                <a:spcPts val="0"/>
              </a:spcBef>
              <a:buNone/>
              <a:defRPr sz="2400" b="0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919293" y="2514600"/>
            <a:ext cx="3615107" cy="3655568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7B9D26-0286-4FA5-80B0-40DBFB823B17}" type="datetimeFigureOut">
              <a:rPr lang="ru-RU" smtClean="0"/>
              <a:pPr/>
              <a:t>10.05.2014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59C943-E66E-4D99-8B00-0F4FD9830FA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13835803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7B9D26-0286-4FA5-80B0-40DBFB823B17}" type="datetimeFigureOut">
              <a:rPr lang="ru-RU" smtClean="0"/>
              <a:pPr/>
              <a:t>10.05.2014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59C943-E66E-4D99-8B00-0F4FD9830FA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16357880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469802" y="0"/>
            <a:ext cx="2286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 lang="ru-RU" noProof="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chemeClr val="accent1">
              <a:lumMod val="75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 lang="ru-RU" noProof="0" dirty="0"/>
          </a:p>
        </p:txBody>
      </p:sp>
      <p:cxnSp>
        <p:nvCxnSpPr>
          <p:cNvPr id="7" name="Прямая соединительная линия 6"/>
          <p:cNvCxnSpPr/>
          <p:nvPr/>
        </p:nvCxnSpPr>
        <p:spPr bwMode="white">
          <a:xfrm>
            <a:off x="462978" y="0"/>
            <a:ext cx="0" cy="68580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Прямоугольник 7"/>
          <p:cNvSpPr/>
          <p:nvPr/>
        </p:nvSpPr>
        <p:spPr>
          <a:xfrm>
            <a:off x="8229600" y="0"/>
            <a:ext cx="692146" cy="6858000"/>
          </a:xfrm>
          <a:prstGeom prst="rect">
            <a:avLst/>
          </a:prstGeom>
          <a:solidFill>
            <a:schemeClr val="accent1">
              <a:lumMod val="75000"/>
              <a:alpha val="8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 lang="ru-RU" noProof="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8921746" y="0"/>
            <a:ext cx="228600" cy="6858000"/>
          </a:xfrm>
          <a:prstGeom prst="rect">
            <a:avLst/>
          </a:prstGeom>
          <a:solidFill>
            <a:schemeClr val="accent1">
              <a:lumMod val="50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 lang="ru-RU" noProof="0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7B9D26-0286-4FA5-80B0-40DBFB823B17}" type="datetimeFigureOut">
              <a:rPr lang="ru-RU" smtClean="0"/>
              <a:pPr/>
              <a:t>10.05.2014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B759C943-E66E-4D99-8B00-0F4FD9830FA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7838161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466466" y="0"/>
            <a:ext cx="3111598" cy="68580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 lang="ru-RU" noProof="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chemeClr val="accent1">
              <a:lumMod val="75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 lang="ru-RU" noProof="0" dirty="0"/>
          </a:p>
        </p:txBody>
      </p:sp>
      <p:cxnSp>
        <p:nvCxnSpPr>
          <p:cNvPr id="10" name="Прямая соединительная линия 9"/>
          <p:cNvCxnSpPr/>
          <p:nvPr/>
        </p:nvCxnSpPr>
        <p:spPr bwMode="white">
          <a:xfrm>
            <a:off x="466465" y="0"/>
            <a:ext cx="0" cy="68580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Прямоугольник 10"/>
          <p:cNvSpPr/>
          <p:nvPr/>
        </p:nvSpPr>
        <p:spPr>
          <a:xfrm>
            <a:off x="8915400" y="0"/>
            <a:ext cx="228600" cy="68580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 lang="ru-RU" noProof="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white">
          <a:xfrm>
            <a:off x="805890" y="381000"/>
            <a:ext cx="2470710" cy="1371600"/>
          </a:xfrm>
        </p:spPr>
        <p:txBody>
          <a:bodyPr anchor="b">
            <a:normAutofit/>
          </a:bodyPr>
          <a:lstStyle>
            <a:lvl1pPr algn="l">
              <a:defRPr sz="2800" b="0" cap="all" baseline="0">
                <a:solidFill>
                  <a:schemeClr val="bg1"/>
                </a:solidFill>
              </a:defRPr>
            </a:lvl1pPr>
          </a:lstStyle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6200" y="482600"/>
            <a:ext cx="4648200" cy="5689600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 baseline="0"/>
            </a:lvl8pPr>
            <a:lvl9pPr>
              <a:defRPr sz="1800" baseline="0"/>
            </a:lvl9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white">
          <a:xfrm>
            <a:off x="805890" y="1828800"/>
            <a:ext cx="2470710" cy="4343400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7B9D26-0286-4FA5-80B0-40DBFB823B17}" type="datetimeFigureOut">
              <a:rPr lang="ru-RU" smtClean="0"/>
              <a:pPr/>
              <a:t>10.05.2014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59C943-E66E-4D99-8B00-0F4FD9830FA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51804318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chemeClr val="accent1">
              <a:lumMod val="75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 lang="ru-RU" noProof="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8915400" y="0"/>
            <a:ext cx="228600" cy="68580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 lang="ru-RU" noProof="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3657600" y="0"/>
            <a:ext cx="5264146" cy="68580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 lang="ru-RU" noProof="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05890" y="381000"/>
            <a:ext cx="2470710" cy="1371600"/>
          </a:xfrm>
        </p:spPr>
        <p:txBody>
          <a:bodyPr anchor="b">
            <a:normAutofit/>
          </a:bodyPr>
          <a:lstStyle>
            <a:lvl1pPr algn="l">
              <a:defRPr sz="2800" b="0" cap="all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 bwMode="auto">
          <a:xfrm>
            <a:off x="3886200" y="482600"/>
            <a:ext cx="4648200" cy="5689600"/>
          </a:xfrm>
          <a:ln w="19050">
            <a:solidFill>
              <a:schemeClr val="bg1"/>
            </a:solidFill>
          </a:ln>
        </p:spPr>
        <p:txBody>
          <a:bodyPr>
            <a:normAutofit/>
          </a:bodyPr>
          <a:lstStyle>
            <a:lvl1pPr marL="0" indent="0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05890" y="1828800"/>
            <a:ext cx="2470710" cy="4343400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7B9D26-0286-4FA5-80B0-40DBFB823B17}" type="datetimeFigureOut">
              <a:rPr lang="ru-RU" smtClean="0"/>
              <a:pPr/>
              <a:t>10.05.2014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59C943-E66E-4D99-8B00-0F4FD9830FA6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0" name="Прямая соединительная линия 9"/>
          <p:cNvCxnSpPr/>
          <p:nvPr/>
        </p:nvCxnSpPr>
        <p:spPr bwMode="white">
          <a:xfrm>
            <a:off x="8912221" y="0"/>
            <a:ext cx="0" cy="68580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397390026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8915400" y="0"/>
            <a:ext cx="228600" cy="6858000"/>
          </a:xfrm>
          <a:prstGeom prst="rect">
            <a:avLst/>
          </a:prstGeom>
          <a:solidFill>
            <a:schemeClr val="accent1">
              <a:lumMod val="50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 lang="ru-RU" noProof="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462978" y="0"/>
            <a:ext cx="4572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 lang="ru-RU" noProof="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chemeClr val="accent1">
              <a:lumMod val="75000"/>
              <a:alpha val="87843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 lang="ru-RU" noProof="0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462978" y="736219"/>
            <a:ext cx="457200" cy="609600"/>
          </a:xfrm>
          <a:prstGeom prst="rect">
            <a:avLst/>
          </a:prstGeom>
          <a:solidFill>
            <a:schemeClr val="accent1">
              <a:lumMod val="50000"/>
              <a:alpha val="74902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noProof="0" dirty="0"/>
          </a:p>
        </p:txBody>
      </p:sp>
      <p:cxnSp>
        <p:nvCxnSpPr>
          <p:cNvPr id="14" name="Прямая соединительная линия 13"/>
          <p:cNvCxnSpPr/>
          <p:nvPr/>
        </p:nvCxnSpPr>
        <p:spPr bwMode="white">
          <a:xfrm>
            <a:off x="462978" y="736219"/>
            <a:ext cx="457200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 bwMode="white">
          <a:xfrm>
            <a:off x="462978" y="1345819"/>
            <a:ext cx="457200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Pi"/>
          <p:cNvSpPr>
            <a:spLocks/>
          </p:cNvSpPr>
          <p:nvPr/>
        </p:nvSpPr>
        <p:spPr bwMode="white">
          <a:xfrm>
            <a:off x="567219" y="898103"/>
            <a:ext cx="252083" cy="294097"/>
          </a:xfrm>
          <a:custGeom>
            <a:avLst/>
            <a:gdLst>
              <a:gd name="T0" fmla="*/ 411 w 426"/>
              <a:gd name="T1" fmla="*/ 0 h 372"/>
              <a:gd name="T2" fmla="*/ 90 w 426"/>
              <a:gd name="T3" fmla="*/ 0 h 372"/>
              <a:gd name="T4" fmla="*/ 3 w 426"/>
              <a:gd name="T5" fmla="*/ 64 h 372"/>
              <a:gd name="T6" fmla="*/ 12 w 426"/>
              <a:gd name="T7" fmla="*/ 83 h 372"/>
              <a:gd name="T8" fmla="*/ 17 w 426"/>
              <a:gd name="T9" fmla="*/ 83 h 372"/>
              <a:gd name="T10" fmla="*/ 31 w 426"/>
              <a:gd name="T11" fmla="*/ 73 h 372"/>
              <a:gd name="T12" fmla="*/ 90 w 426"/>
              <a:gd name="T13" fmla="*/ 30 h 372"/>
              <a:gd name="T14" fmla="*/ 131 w 426"/>
              <a:gd name="T15" fmla="*/ 30 h 372"/>
              <a:gd name="T16" fmla="*/ 61 w 426"/>
              <a:gd name="T17" fmla="*/ 334 h 372"/>
              <a:gd name="T18" fmla="*/ 61 w 426"/>
              <a:gd name="T19" fmla="*/ 355 h 372"/>
              <a:gd name="T20" fmla="*/ 72 w 426"/>
              <a:gd name="T21" fmla="*/ 359 h 372"/>
              <a:gd name="T22" fmla="*/ 83 w 426"/>
              <a:gd name="T23" fmla="*/ 355 h 372"/>
              <a:gd name="T24" fmla="*/ 161 w 426"/>
              <a:gd name="T25" fmla="*/ 30 h 372"/>
              <a:gd name="T26" fmla="*/ 272 w 426"/>
              <a:gd name="T27" fmla="*/ 30 h 372"/>
              <a:gd name="T28" fmla="*/ 253 w 426"/>
              <a:gd name="T29" fmla="*/ 270 h 372"/>
              <a:gd name="T30" fmla="*/ 277 w 426"/>
              <a:gd name="T31" fmla="*/ 355 h 372"/>
              <a:gd name="T32" fmla="*/ 322 w 426"/>
              <a:gd name="T33" fmla="*/ 372 h 372"/>
              <a:gd name="T34" fmla="*/ 335 w 426"/>
              <a:gd name="T35" fmla="*/ 371 h 372"/>
              <a:gd name="T36" fmla="*/ 417 w 426"/>
              <a:gd name="T37" fmla="*/ 280 h 372"/>
              <a:gd name="T38" fmla="*/ 406 w 426"/>
              <a:gd name="T39" fmla="*/ 262 h 372"/>
              <a:gd name="T40" fmla="*/ 388 w 426"/>
              <a:gd name="T41" fmla="*/ 273 h 372"/>
              <a:gd name="T42" fmla="*/ 331 w 426"/>
              <a:gd name="T43" fmla="*/ 341 h 372"/>
              <a:gd name="T44" fmla="*/ 298 w 426"/>
              <a:gd name="T45" fmla="*/ 333 h 372"/>
              <a:gd name="T46" fmla="*/ 283 w 426"/>
              <a:gd name="T47" fmla="*/ 272 h 372"/>
              <a:gd name="T48" fmla="*/ 302 w 426"/>
              <a:gd name="T49" fmla="*/ 30 h 372"/>
              <a:gd name="T50" fmla="*/ 411 w 426"/>
              <a:gd name="T51" fmla="*/ 30 h 372"/>
              <a:gd name="T52" fmla="*/ 426 w 426"/>
              <a:gd name="T53" fmla="*/ 15 h 372"/>
              <a:gd name="T54" fmla="*/ 411 w 426"/>
              <a:gd name="T55" fmla="*/ 0 h 3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426" h="372">
                <a:moveTo>
                  <a:pt x="411" y="0"/>
                </a:moveTo>
                <a:cubicBezTo>
                  <a:pt x="90" y="0"/>
                  <a:pt x="90" y="0"/>
                  <a:pt x="90" y="0"/>
                </a:cubicBezTo>
                <a:cubicBezTo>
                  <a:pt x="25" y="0"/>
                  <a:pt x="4" y="61"/>
                  <a:pt x="3" y="64"/>
                </a:cubicBezTo>
                <a:cubicBezTo>
                  <a:pt x="0" y="71"/>
                  <a:pt x="4" y="80"/>
                  <a:pt x="12" y="83"/>
                </a:cubicBezTo>
                <a:cubicBezTo>
                  <a:pt x="14" y="83"/>
                  <a:pt x="15" y="83"/>
                  <a:pt x="17" y="83"/>
                </a:cubicBezTo>
                <a:cubicBezTo>
                  <a:pt x="23" y="83"/>
                  <a:pt x="29" y="80"/>
                  <a:pt x="31" y="73"/>
                </a:cubicBezTo>
                <a:cubicBezTo>
                  <a:pt x="31" y="73"/>
                  <a:pt x="46" y="30"/>
                  <a:pt x="90" y="30"/>
                </a:cubicBezTo>
                <a:cubicBezTo>
                  <a:pt x="131" y="30"/>
                  <a:pt x="131" y="30"/>
                  <a:pt x="131" y="30"/>
                </a:cubicBezTo>
                <a:cubicBezTo>
                  <a:pt x="129" y="83"/>
                  <a:pt x="118" y="274"/>
                  <a:pt x="61" y="334"/>
                </a:cubicBezTo>
                <a:cubicBezTo>
                  <a:pt x="55" y="340"/>
                  <a:pt x="55" y="350"/>
                  <a:pt x="61" y="355"/>
                </a:cubicBezTo>
                <a:cubicBezTo>
                  <a:pt x="64" y="358"/>
                  <a:pt x="68" y="359"/>
                  <a:pt x="72" y="359"/>
                </a:cubicBezTo>
                <a:cubicBezTo>
                  <a:pt x="76" y="359"/>
                  <a:pt x="80" y="358"/>
                  <a:pt x="83" y="355"/>
                </a:cubicBezTo>
                <a:cubicBezTo>
                  <a:pt x="148" y="286"/>
                  <a:pt x="159" y="84"/>
                  <a:pt x="161" y="30"/>
                </a:cubicBezTo>
                <a:cubicBezTo>
                  <a:pt x="272" y="30"/>
                  <a:pt x="272" y="30"/>
                  <a:pt x="272" y="30"/>
                </a:cubicBezTo>
                <a:cubicBezTo>
                  <a:pt x="253" y="270"/>
                  <a:pt x="253" y="270"/>
                  <a:pt x="253" y="270"/>
                </a:cubicBezTo>
                <a:cubicBezTo>
                  <a:pt x="253" y="272"/>
                  <a:pt x="248" y="327"/>
                  <a:pt x="277" y="355"/>
                </a:cubicBezTo>
                <a:cubicBezTo>
                  <a:pt x="289" y="366"/>
                  <a:pt x="304" y="372"/>
                  <a:pt x="322" y="372"/>
                </a:cubicBezTo>
                <a:cubicBezTo>
                  <a:pt x="326" y="372"/>
                  <a:pt x="330" y="372"/>
                  <a:pt x="335" y="371"/>
                </a:cubicBezTo>
                <a:cubicBezTo>
                  <a:pt x="398" y="362"/>
                  <a:pt x="416" y="283"/>
                  <a:pt x="417" y="280"/>
                </a:cubicBezTo>
                <a:cubicBezTo>
                  <a:pt x="419" y="271"/>
                  <a:pt x="414" y="264"/>
                  <a:pt x="406" y="262"/>
                </a:cubicBezTo>
                <a:cubicBezTo>
                  <a:pt x="398" y="260"/>
                  <a:pt x="390" y="265"/>
                  <a:pt x="388" y="273"/>
                </a:cubicBezTo>
                <a:cubicBezTo>
                  <a:pt x="388" y="274"/>
                  <a:pt x="373" y="335"/>
                  <a:pt x="331" y="341"/>
                </a:cubicBezTo>
                <a:cubicBezTo>
                  <a:pt x="316" y="343"/>
                  <a:pt x="306" y="341"/>
                  <a:pt x="298" y="333"/>
                </a:cubicBezTo>
                <a:cubicBezTo>
                  <a:pt x="282" y="318"/>
                  <a:pt x="282" y="284"/>
                  <a:pt x="283" y="272"/>
                </a:cubicBezTo>
                <a:cubicBezTo>
                  <a:pt x="302" y="30"/>
                  <a:pt x="302" y="30"/>
                  <a:pt x="302" y="30"/>
                </a:cubicBezTo>
                <a:cubicBezTo>
                  <a:pt x="411" y="30"/>
                  <a:pt x="411" y="30"/>
                  <a:pt x="411" y="30"/>
                </a:cubicBezTo>
                <a:cubicBezTo>
                  <a:pt x="419" y="30"/>
                  <a:pt x="426" y="24"/>
                  <a:pt x="426" y="15"/>
                </a:cubicBezTo>
                <a:cubicBezTo>
                  <a:pt x="426" y="7"/>
                  <a:pt x="419" y="0"/>
                  <a:pt x="41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noProof="0" dirty="0"/>
          </a:p>
        </p:txBody>
      </p:sp>
      <p:cxnSp>
        <p:nvCxnSpPr>
          <p:cNvPr id="16" name="Прямая соединительная линия 15"/>
          <p:cNvCxnSpPr/>
          <p:nvPr/>
        </p:nvCxnSpPr>
        <p:spPr bwMode="white">
          <a:xfrm>
            <a:off x="462978" y="0"/>
            <a:ext cx="0" cy="68580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95389" y="177801"/>
            <a:ext cx="7339012" cy="123983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noProof="0" dirty="0" smtClean="0"/>
              <a:t>Образец заголовка</a:t>
            </a:r>
            <a:endParaRPr lang="ru-RU" noProof="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195389" y="1600200"/>
            <a:ext cx="7339012" cy="4572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dirty="0" smtClean="0"/>
              <a:t>Образец текста</a:t>
            </a:r>
          </a:p>
          <a:p>
            <a:pPr lvl="1"/>
            <a:r>
              <a:rPr lang="ru-RU" noProof="0" dirty="0" smtClean="0"/>
              <a:t>Второй уровень</a:t>
            </a:r>
          </a:p>
          <a:p>
            <a:pPr lvl="2"/>
            <a:r>
              <a:rPr lang="ru-RU" noProof="0" dirty="0" smtClean="0"/>
              <a:t>Третий уровень</a:t>
            </a:r>
          </a:p>
          <a:p>
            <a:pPr lvl="3"/>
            <a:r>
              <a:rPr lang="ru-RU" noProof="0" dirty="0" smtClean="0"/>
              <a:t>Четвертый уровень</a:t>
            </a:r>
          </a:p>
          <a:p>
            <a:pPr lvl="4"/>
            <a:r>
              <a:rPr lang="ru-RU" noProof="0" dirty="0" smtClean="0"/>
              <a:t>Пятый уровень</a:t>
            </a:r>
            <a:endParaRPr lang="ru-RU" noProof="0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3886200" y="6356352"/>
            <a:ext cx="914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cap="all" baseline="0">
                <a:solidFill>
                  <a:schemeClr val="tx1">
                    <a:lumMod val="60000"/>
                    <a:lumOff val="40000"/>
                  </a:schemeClr>
                </a:solidFill>
              </a:defRPr>
            </a:lvl1pPr>
          </a:lstStyle>
          <a:p>
            <a:fld id="{427B9D26-0286-4FA5-80B0-40DBFB823B17}" type="datetimeFigureOut">
              <a:rPr lang="ru-RU" smtClean="0"/>
              <a:pPr/>
              <a:t>10.05.2014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948239" y="6356352"/>
            <a:ext cx="29813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cap="all" baseline="0">
                <a:solidFill>
                  <a:schemeClr val="tx1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077201" y="6356352"/>
            <a:ext cx="457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cap="all" baseline="0">
                <a:solidFill>
                  <a:schemeClr val="tx1">
                    <a:lumMod val="60000"/>
                    <a:lumOff val="40000"/>
                  </a:schemeClr>
                </a:solidFill>
              </a:defRPr>
            </a:lvl1pPr>
          </a:lstStyle>
          <a:p>
            <a:fld id="{B759C943-E66E-4D99-8B00-0F4FD9830FA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0543223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246888" indent="-246888" algn="l" defTabSz="914400" rtl="0" eaLnBrk="1" latinLnBrk="0" hangingPunct="1">
        <a:lnSpc>
          <a:spcPct val="90000"/>
        </a:lnSpc>
        <a:spcBef>
          <a:spcPts val="1400"/>
        </a:spcBef>
        <a:buFont typeface="Euphemia" pitchFamily="34" charset="0"/>
        <a:buChar char="›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12648" indent="-246888" algn="l" defTabSz="914400" rtl="0" eaLnBrk="1" latinLnBrk="0" hangingPunct="1">
        <a:lnSpc>
          <a:spcPct val="90000"/>
        </a:lnSpc>
        <a:spcBef>
          <a:spcPts val="600"/>
        </a:spcBef>
        <a:buFont typeface="Euphemia" pitchFamily="34" charset="0"/>
        <a:buChar char="–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78408" indent="-246888" algn="l" defTabSz="914400" rtl="0" eaLnBrk="1" latinLnBrk="0" hangingPunct="1">
        <a:lnSpc>
          <a:spcPct val="90000"/>
        </a:lnSpc>
        <a:spcBef>
          <a:spcPts val="600"/>
        </a:spcBef>
        <a:buFont typeface="Euphemia" pitchFamily="34" charset="0"/>
        <a:buChar char="›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344168" indent="-246888" algn="l" defTabSz="914400" rtl="0" eaLnBrk="1" latinLnBrk="0" hangingPunct="1">
        <a:lnSpc>
          <a:spcPct val="90000"/>
        </a:lnSpc>
        <a:spcBef>
          <a:spcPts val="600"/>
        </a:spcBef>
        <a:buFont typeface="Arial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709928" indent="-246888" algn="l" defTabSz="914400" rtl="0" eaLnBrk="1" latinLnBrk="0" hangingPunct="1">
        <a:lnSpc>
          <a:spcPct val="90000"/>
        </a:lnSpc>
        <a:spcBef>
          <a:spcPts val="600"/>
        </a:spcBef>
        <a:buFont typeface="Euphemia" pitchFamily="34" charset="0"/>
        <a:buChar char="›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075688" indent="-246888" algn="l" defTabSz="914400" rtl="0" eaLnBrk="1" latinLnBrk="0" hangingPunct="1">
        <a:lnSpc>
          <a:spcPct val="90000"/>
        </a:lnSpc>
        <a:spcBef>
          <a:spcPts val="600"/>
        </a:spcBef>
        <a:buFont typeface="Euphemia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441448" indent="-246888" algn="l" defTabSz="914400" rtl="0" eaLnBrk="1" latinLnBrk="0" hangingPunct="1">
        <a:lnSpc>
          <a:spcPct val="90000"/>
        </a:lnSpc>
        <a:spcBef>
          <a:spcPts val="600"/>
        </a:spcBef>
        <a:buFont typeface="Euphemia" pitchFamily="34" charset="0"/>
        <a:buChar char="›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807208" indent="-246888" algn="l" defTabSz="914400" rtl="0" eaLnBrk="1" latinLnBrk="0" hangingPunct="1">
        <a:lnSpc>
          <a:spcPct val="90000"/>
        </a:lnSpc>
        <a:spcBef>
          <a:spcPts val="600"/>
        </a:spcBef>
        <a:buFont typeface="Euphemia" pitchFamily="34" charset="0"/>
        <a:buChar char="–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172968" indent="-246888" algn="l" defTabSz="914400" rtl="0" eaLnBrk="1" latinLnBrk="0" hangingPunct="1">
        <a:lnSpc>
          <a:spcPct val="90000"/>
        </a:lnSpc>
        <a:spcBef>
          <a:spcPts val="600"/>
        </a:spcBef>
        <a:buFont typeface="Euphemia" pitchFamily="34" charset="0"/>
        <a:buChar char="›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diagramLayout" Target="../diagrams/layout6.xml"/><Relationship Id="rId7" Type="http://schemas.openxmlformats.org/officeDocument/2006/relationships/image" Target="../media/image5.jpeg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Relationship Id="rId9" Type="http://schemas.openxmlformats.org/officeDocument/2006/relationships/image" Target="../media/image7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diagramLayout" Target="../diagrams/layout8.xml"/><Relationship Id="rId7" Type="http://schemas.openxmlformats.org/officeDocument/2006/relationships/image" Target="../media/image8.jpeg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Relationship Id="rId9" Type="http://schemas.openxmlformats.org/officeDocument/2006/relationships/image" Target="../media/image10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1.emf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2800" i="1" dirty="0" smtClean="0"/>
              <a:t>Проблемы оценки результатов обучения математики</a:t>
            </a:r>
            <a:r>
              <a:rPr lang="en-US" sz="2800" i="1" dirty="0" smtClean="0"/>
              <a:t/>
            </a:r>
            <a:br>
              <a:rPr lang="en-US" sz="2800" i="1" dirty="0" smtClean="0"/>
            </a:br>
            <a:r>
              <a:rPr lang="ru-RU" sz="2800" dirty="0" smtClean="0"/>
              <a:t>(математика начальной школы)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С.Ф.Горбов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95389" y="177801"/>
            <a:ext cx="7339012" cy="946943"/>
          </a:xfrm>
        </p:spPr>
        <p:txBody>
          <a:bodyPr/>
          <a:lstStyle/>
          <a:p>
            <a:r>
              <a:rPr lang="ru-RU" dirty="0" smtClean="0"/>
              <a:t>Пример блока задач</a:t>
            </a:r>
            <a:endParaRPr lang="ru-RU" i="1" dirty="0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971600" y="1196752"/>
          <a:ext cx="7920880" cy="54726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95389" y="177801"/>
            <a:ext cx="7481067" cy="1018951"/>
          </a:xfrm>
        </p:spPr>
        <p:txBody>
          <a:bodyPr>
            <a:noAutofit/>
          </a:bodyPr>
          <a:lstStyle/>
          <a:p>
            <a:pPr algn="ctr"/>
            <a:r>
              <a:rPr lang="ru-RU" sz="3200" dirty="0" smtClean="0"/>
              <a:t>Уровни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1900" dirty="0" smtClean="0"/>
              <a:t>усвоение понятия = освоение общего способа действия</a:t>
            </a:r>
          </a:p>
          <a:p>
            <a:pPr lvl="0"/>
            <a:r>
              <a:rPr lang="ru-RU" sz="1900" b="1" dirty="0" smtClean="0"/>
              <a:t>Первый (формальный) уровень</a:t>
            </a:r>
            <a:r>
              <a:rPr lang="ru-RU" sz="1900" dirty="0" smtClean="0"/>
              <a:t> освоения - способность действовать, ориентируясь на внешние характеристики задачной ситуации и образца действия</a:t>
            </a:r>
          </a:p>
          <a:p>
            <a:pPr lvl="0"/>
            <a:r>
              <a:rPr lang="ru-RU" sz="1900" b="1" dirty="0" smtClean="0"/>
              <a:t>Второй (рефлексивный) уровень</a:t>
            </a:r>
            <a:r>
              <a:rPr lang="ru-RU" sz="1900" dirty="0" smtClean="0"/>
              <a:t> освоения - способность действовать на основе содержательного анализа задачной ситуации, т.е. выделения существенного отношения, определяющего принцип решения.</a:t>
            </a:r>
          </a:p>
          <a:p>
            <a:pPr lvl="0"/>
            <a:r>
              <a:rPr lang="ru-RU" sz="1900" b="1" dirty="0" smtClean="0"/>
              <a:t>Третий (функциональный) уровень</a:t>
            </a:r>
            <a:r>
              <a:rPr lang="ru-RU" sz="1900" dirty="0" smtClean="0"/>
              <a:t> освоения - способность определять поле возможных вариантов реализации общего способа, видеть границы этого поля и, в случае необходимости, выходить за пределы этих границ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Пример блока задач</a:t>
            </a:r>
            <a:endParaRPr lang="ru-RU" i="1" dirty="0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899592" y="1556792"/>
          <a:ext cx="7992888" cy="51125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Пример блока задач</a:t>
            </a:r>
            <a:endParaRPr lang="ru-RU" i="1" dirty="0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899592" y="1484784"/>
          <a:ext cx="7992888" cy="51125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" name="Рисунок 3" descr="2я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6084168" y="3717032"/>
            <a:ext cx="2524125" cy="70485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187624" y="2996952"/>
            <a:ext cx="4896544" cy="15881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90000"/>
              </a:lnSpc>
            </a:pPr>
            <a:r>
              <a:rPr lang="ru-RU" dirty="0" smtClean="0"/>
              <a:t>2. Прямоугольник составлен из четырех одинаковых квадратов. В нем проведена ломаная линия (см. рисунок). Найди площадь прямоугольника, если известно, что длина ломаной 20 см.</a:t>
            </a:r>
          </a:p>
          <a:p>
            <a:pPr>
              <a:lnSpc>
                <a:spcPct val="90000"/>
              </a:lnSpc>
            </a:pP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1043608" y="1484784"/>
            <a:ext cx="5256584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90000"/>
              </a:lnSpc>
            </a:pPr>
            <a:r>
              <a:rPr lang="ru-RU" dirty="0" smtClean="0"/>
              <a:t>1. Прямоугольник составлен из трех одинаковых квадратов. Найди площадь прямоугольника, если сторона квадрата равна 10 см.</a:t>
            </a:r>
          </a:p>
          <a:p>
            <a:pPr>
              <a:lnSpc>
                <a:spcPct val="90000"/>
              </a:lnSpc>
            </a:pPr>
            <a:endParaRPr lang="ru-RU" dirty="0"/>
          </a:p>
        </p:txBody>
      </p:sp>
      <p:pic>
        <p:nvPicPr>
          <p:cNvPr id="9" name="Рисунок 8" descr="1я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6444208" y="1916832"/>
            <a:ext cx="1866900" cy="685800"/>
          </a:xfrm>
          <a:prstGeom prst="rect">
            <a:avLst/>
          </a:prstGeom>
        </p:spPr>
      </p:pic>
      <p:pic>
        <p:nvPicPr>
          <p:cNvPr id="10" name="Рисунок 9" descr="3я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3563888" y="5805264"/>
            <a:ext cx="2457450" cy="67627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331640" y="1772816"/>
            <a:ext cx="6984776" cy="331236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1800" dirty="0" smtClean="0"/>
              <a:t>.</a:t>
            </a:r>
          </a:p>
          <a:p>
            <a:pPr>
              <a:buNone/>
            </a:pPr>
            <a:endParaRPr lang="ru-RU" sz="1800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971600" y="1556792"/>
            <a:ext cx="7704856" cy="3816424"/>
          </a:xfrm>
          <a:prstGeom prst="roundRect">
            <a:avLst/>
          </a:prstGeom>
          <a:noFill/>
          <a:ln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1403648" y="1916832"/>
            <a:ext cx="7056784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b="1" dirty="0"/>
              <a:t>3. </a:t>
            </a:r>
            <a:r>
              <a:rPr lang="ru-RU" dirty="0"/>
              <a:t>Из чисел 4 и 3 составляют ряд по определенному правилу. Начало этого ряда имеет такой вид:</a:t>
            </a:r>
          </a:p>
          <a:p>
            <a:r>
              <a:rPr lang="ru-RU" dirty="0"/>
              <a:t>4   2    2   4   2   2   4   2   2   4   2</a:t>
            </a:r>
          </a:p>
          <a:p>
            <a:pPr>
              <a:buNone/>
            </a:pPr>
            <a:r>
              <a:rPr lang="ru-RU" dirty="0"/>
              <a:t> </a:t>
            </a:r>
          </a:p>
          <a:p>
            <a:pPr>
              <a:buNone/>
            </a:pPr>
            <a:r>
              <a:rPr lang="ru-RU" dirty="0"/>
              <a:t>1. Запиши следующие 3 числа.</a:t>
            </a:r>
          </a:p>
          <a:p>
            <a:pPr>
              <a:buNone/>
            </a:pPr>
            <a:r>
              <a:rPr lang="ru-RU" dirty="0"/>
              <a:t> </a:t>
            </a:r>
          </a:p>
          <a:p>
            <a:pPr>
              <a:buNone/>
            </a:pPr>
            <a:r>
              <a:rPr lang="ru-RU" dirty="0"/>
              <a:t>2. Запиши 3 следующих друг за другом числа из данного ряда, начиная с 40-го.</a:t>
            </a:r>
          </a:p>
          <a:p>
            <a:pPr>
              <a:buNone/>
            </a:pPr>
            <a:r>
              <a:rPr lang="ru-RU" dirty="0"/>
              <a:t> </a:t>
            </a:r>
          </a:p>
          <a:p>
            <a:pPr>
              <a:buNone/>
            </a:pPr>
            <a:r>
              <a:rPr lang="ru-RU" dirty="0"/>
              <a:t>3. Найди сумму первых 37 чисел данного ряда</a:t>
            </a: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Пример блока задач</a:t>
            </a:r>
            <a:endParaRPr lang="ru-RU" i="1" dirty="0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899592" y="1556792"/>
          <a:ext cx="7992888" cy="51125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Пример блока задач</a:t>
            </a:r>
            <a:endParaRPr lang="ru-RU" i="1" dirty="0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899592" y="1484784"/>
          <a:ext cx="7992888" cy="51125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1187624" y="2996952"/>
            <a:ext cx="4896544" cy="11726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2. Поставь точку так, чтобы она лежала в двух квадратах и была вне треугольника и вне круга. </a:t>
            </a:r>
          </a:p>
          <a:p>
            <a:pPr>
              <a:lnSpc>
                <a:spcPct val="90000"/>
              </a:lnSpc>
            </a:pP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1043608" y="1700808"/>
            <a:ext cx="5112568" cy="8956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1. На каком рисунке прямая пересекает прямоугольник?</a:t>
            </a:r>
          </a:p>
          <a:p>
            <a:pPr>
              <a:lnSpc>
                <a:spcPct val="90000"/>
              </a:lnSpc>
            </a:pPr>
            <a:endParaRPr lang="ru-RU" dirty="0"/>
          </a:p>
        </p:txBody>
      </p:sp>
      <p:pic>
        <p:nvPicPr>
          <p:cNvPr id="12" name="Рисунок 11" descr="2й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6156176" y="2996952"/>
            <a:ext cx="2358433" cy="1368152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971600" y="4941168"/>
            <a:ext cx="3816424" cy="12241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/>
            <a:r>
              <a:rPr lang="ru-RU" dirty="0" smtClean="0"/>
              <a:t>3. На рисунке показана линия и несколько точек. Сколько раз прямая АВ пересекает эту линию?</a:t>
            </a:r>
          </a:p>
        </p:txBody>
      </p:sp>
      <p:pic>
        <p:nvPicPr>
          <p:cNvPr id="14" name="Рисунок 13" descr="3й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5004048" y="4653136"/>
            <a:ext cx="3528392" cy="1836797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214678" y="2214554"/>
            <a:ext cx="5296051" cy="496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55576" y="2708920"/>
            <a:ext cx="7416824" cy="86793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sz="2800" dirty="0"/>
              <a:t>Спасибо за внимание</a:t>
            </a:r>
          </a:p>
          <a:p>
            <a:pPr algn="ctr">
              <a:lnSpc>
                <a:spcPct val="90000"/>
              </a:lnSpc>
            </a:pPr>
            <a:endParaRPr lang="ru-RU" sz="2800" dirty="0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Рассматриваемые вопросы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0"/>
            <a:r>
              <a:rPr lang="ru-RU" dirty="0" smtClean="0"/>
              <a:t>Проблемы математического образования.</a:t>
            </a:r>
            <a:r>
              <a:rPr lang="ru-RU" b="1" dirty="0" smtClean="0"/>
              <a:t> </a:t>
            </a:r>
            <a:endParaRPr lang="ru-RU" dirty="0" smtClean="0"/>
          </a:p>
          <a:p>
            <a:pPr lvl="0"/>
            <a:r>
              <a:rPr lang="ru-RU" dirty="0" smtClean="0"/>
              <a:t>Выстраивание математического содержания в тесте. Содержательные области.</a:t>
            </a:r>
            <a:r>
              <a:rPr lang="ru-RU" b="1" dirty="0" smtClean="0"/>
              <a:t> </a:t>
            </a:r>
            <a:endParaRPr lang="ru-RU" dirty="0" smtClean="0"/>
          </a:p>
          <a:p>
            <a:pPr lvl="0"/>
            <a:r>
              <a:rPr lang="ru-RU" dirty="0" smtClean="0"/>
              <a:t>Конструкция теста. Уровни. Индикаторы уровней. Как устроены задания.</a:t>
            </a:r>
            <a:r>
              <a:rPr lang="ru-RU" b="1" dirty="0" smtClean="0"/>
              <a:t> </a:t>
            </a:r>
            <a:endParaRPr lang="ru-RU" dirty="0" smtClean="0"/>
          </a:p>
          <a:p>
            <a:pPr lvl="0"/>
            <a:r>
              <a:rPr lang="ru-RU" dirty="0" smtClean="0"/>
              <a:t>Повышение квалификации учителей.</a:t>
            </a:r>
            <a:r>
              <a:rPr lang="ru-RU" b="1" dirty="0" smtClean="0"/>
              <a:t> </a:t>
            </a:r>
            <a:endParaRPr lang="ru-RU" dirty="0" smtClean="0"/>
          </a:p>
          <a:p>
            <a:pPr lvl="0"/>
            <a:r>
              <a:rPr lang="ru-RU" dirty="0" smtClean="0"/>
              <a:t>Обеспечение целенаправленности педагогических воздействий.</a:t>
            </a:r>
          </a:p>
          <a:p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dirty="0" smtClean="0"/>
              <a:t>Что тестирует SAM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000" dirty="0" smtClean="0"/>
              <a:t>Понятие как средство действия</a:t>
            </a:r>
          </a:p>
          <a:p>
            <a:r>
              <a:rPr lang="ru-RU" sz="2000" dirty="0" smtClean="0"/>
              <a:t>Смысловые конструкты </a:t>
            </a:r>
            <a:r>
              <a:rPr lang="en-US" sz="2000" dirty="0" err="1" smtClean="0"/>
              <a:t>vs</a:t>
            </a:r>
            <a:r>
              <a:rPr lang="en-US" sz="2000" dirty="0" smtClean="0"/>
              <a:t> skills</a:t>
            </a:r>
            <a:endParaRPr lang="ru-RU" sz="2000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0"/>
            <a:ext cx="7337051" cy="1018951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/>
              <a:t>Предметное содержание теста математической грамотности</a:t>
            </a:r>
            <a:endParaRPr lang="ru-RU" sz="28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971600" y="1046964"/>
          <a:ext cx="7920880" cy="581103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44047"/>
                <a:gridCol w="2616070"/>
                <a:gridCol w="3560763"/>
              </a:tblGrid>
              <a:tr h="70980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350" b="1" dirty="0">
                          <a:latin typeface="Calibri"/>
                          <a:ea typeface="Calibri"/>
                          <a:cs typeface="Times New Roman"/>
                        </a:rPr>
                        <a:t>Содержательная область</a:t>
                      </a:r>
                      <a:endParaRPr lang="ru-RU" sz="135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350" b="1" dirty="0">
                          <a:latin typeface="Calibri"/>
                          <a:ea typeface="Calibri"/>
                          <a:cs typeface="Times New Roman"/>
                        </a:rPr>
                        <a:t>Средства математического действия (понятия, представления)</a:t>
                      </a:r>
                      <a:endParaRPr lang="ru-RU" sz="135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350" b="1">
                          <a:latin typeface="Calibri"/>
                          <a:ea typeface="Calibri"/>
                          <a:cs typeface="Times New Roman"/>
                        </a:rPr>
                        <a:t>Математические действия</a:t>
                      </a:r>
                      <a:endParaRPr lang="ru-RU" sz="135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41960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350" b="1" dirty="0">
                          <a:latin typeface="Calibri"/>
                          <a:ea typeface="Calibri"/>
                          <a:cs typeface="Times New Roman"/>
                        </a:rPr>
                        <a:t>Числа и вычисления</a:t>
                      </a:r>
                      <a:endParaRPr lang="ru-RU" sz="135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1350" dirty="0">
                          <a:latin typeface="Calibri"/>
                          <a:ea typeface="Calibri"/>
                          <a:cs typeface="Times New Roman"/>
                        </a:rPr>
                        <a:t>позиционный принцип (многозначные числа)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1350" dirty="0">
                          <a:latin typeface="Calibri"/>
                          <a:ea typeface="Calibri"/>
                          <a:cs typeface="Times New Roman"/>
                        </a:rPr>
                        <a:t>свойства арифметических действий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1350" dirty="0">
                          <a:latin typeface="Calibri"/>
                          <a:ea typeface="Calibri"/>
                          <a:cs typeface="Times New Roman"/>
                        </a:rPr>
                        <a:t>порядок действий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1350">
                          <a:latin typeface="Calibri"/>
                          <a:ea typeface="Calibri"/>
                          <a:cs typeface="Times New Roman"/>
                        </a:rPr>
                        <a:t>сравнение многозначных чисел 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1350">
                          <a:latin typeface="Calibri"/>
                          <a:ea typeface="Calibri"/>
                          <a:cs typeface="Times New Roman"/>
                        </a:rPr>
                        <a:t>выполнение арифметических действий с многозначными числами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1350">
                          <a:latin typeface="Calibri"/>
                          <a:ea typeface="Calibri"/>
                          <a:cs typeface="Times New Roman"/>
                        </a:rPr>
                        <a:t>определение порядка действий в выражении.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1350">
                          <a:latin typeface="Calibri"/>
                          <a:ea typeface="Calibri"/>
                          <a:cs typeface="Times New Roman"/>
                        </a:rPr>
                        <a:t>прикидка</a:t>
                      </a:r>
                    </a:p>
                  </a:txBody>
                  <a:tcPr marL="68580" marR="68580" marT="0" marB="0"/>
                </a:tc>
              </a:tr>
              <a:tr h="232523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350" b="1">
                          <a:latin typeface="Calibri"/>
                          <a:ea typeface="Calibri"/>
                          <a:cs typeface="Times New Roman"/>
                        </a:rPr>
                        <a:t>Измерение величин</a:t>
                      </a:r>
                      <a:endParaRPr lang="ru-RU" sz="135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1350" dirty="0">
                          <a:latin typeface="Calibri"/>
                          <a:ea typeface="Calibri"/>
                          <a:cs typeface="Times New Roman"/>
                        </a:rPr>
                        <a:t>отношение между числом, величиной и единицей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1350" dirty="0">
                          <a:latin typeface="Calibri"/>
                          <a:ea typeface="Calibri"/>
                          <a:cs typeface="Times New Roman"/>
                        </a:rPr>
                        <a:t>отношение «целого и частей»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1350" dirty="0">
                          <a:latin typeface="Calibri"/>
                          <a:ea typeface="Calibri"/>
                          <a:cs typeface="Times New Roman"/>
                        </a:rPr>
                        <a:t>формула площади прямоугольника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1350" dirty="0">
                          <a:latin typeface="Calibri"/>
                          <a:ea typeface="Calibri"/>
                          <a:cs typeface="Times New Roman"/>
                        </a:rPr>
                        <a:t>прямое измерение длин линий и площадей фигур (непосредственное «укладывание» единицы, «укладывание» единицы с предварительной перегруппировкой частей объекта)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1350" dirty="0">
                          <a:latin typeface="Calibri"/>
                          <a:ea typeface="Calibri"/>
                          <a:cs typeface="Times New Roman"/>
                        </a:rPr>
                        <a:t>косвенное измерение (</a:t>
                      </a:r>
                      <a:r>
                        <a:rPr lang="ru-RU" sz="1350" dirty="0" err="1">
                          <a:latin typeface="Calibri"/>
                          <a:ea typeface="Calibri"/>
                          <a:cs typeface="Times New Roman"/>
                        </a:rPr>
                        <a:t>измерение</a:t>
                      </a:r>
                      <a:r>
                        <a:rPr lang="ru-RU" sz="1350" dirty="0">
                          <a:latin typeface="Calibri"/>
                          <a:ea typeface="Calibri"/>
                          <a:cs typeface="Times New Roman"/>
                        </a:rPr>
                        <a:t> с помощью приборов, вычисление по формулам)</a:t>
                      </a:r>
                    </a:p>
                  </a:txBody>
                  <a:tcPr marL="68580" marR="68580" marT="0" marB="0"/>
                </a:tc>
              </a:tr>
              <a:tr h="135638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350" b="1">
                          <a:latin typeface="Calibri"/>
                          <a:ea typeface="Calibri"/>
                          <a:cs typeface="Times New Roman"/>
                        </a:rPr>
                        <a:t>Закономерности</a:t>
                      </a:r>
                      <a:endParaRPr lang="ru-RU" sz="135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1350">
                          <a:latin typeface="Calibri"/>
                          <a:ea typeface="Calibri"/>
                          <a:cs typeface="Times New Roman"/>
                        </a:rPr>
                        <a:t>«индукционный шаг»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1350">
                          <a:latin typeface="Calibri"/>
                          <a:ea typeface="Calibri"/>
                          <a:cs typeface="Times New Roman"/>
                        </a:rPr>
                        <a:t>повторяемость (периодичность)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1350" dirty="0">
                          <a:latin typeface="Calibri"/>
                          <a:ea typeface="Calibri"/>
                          <a:cs typeface="Times New Roman"/>
                        </a:rPr>
                        <a:t>выявление закономерности в числовых и геометрических последовательностях и других структурированных объектах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1350" dirty="0">
                          <a:latin typeface="Calibri"/>
                          <a:ea typeface="Calibri"/>
                          <a:cs typeface="Times New Roman"/>
                        </a:rPr>
                        <a:t>вычисление количества элементов в структурированном объекте</a:t>
                      </a: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404664"/>
            <a:ext cx="7337051" cy="802927"/>
          </a:xfrm>
        </p:spPr>
        <p:txBody>
          <a:bodyPr>
            <a:noAutofit/>
          </a:bodyPr>
          <a:lstStyle/>
          <a:p>
            <a:pPr algn="ctr"/>
            <a:r>
              <a:rPr lang="ru-RU" sz="3200" dirty="0" smtClean="0"/>
              <a:t>Предметное содержание теста математической грамотности</a:t>
            </a:r>
            <a:endParaRPr lang="ru-RU" sz="32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971600" y="1340768"/>
          <a:ext cx="7848872" cy="511256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11955"/>
                <a:gridCol w="3020626"/>
                <a:gridCol w="2616291"/>
              </a:tblGrid>
              <a:tr h="53816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350" b="1" dirty="0">
                          <a:latin typeface="Calibri"/>
                          <a:ea typeface="Calibri"/>
                          <a:cs typeface="Times New Roman"/>
                        </a:rPr>
                        <a:t>Содержательная область</a:t>
                      </a:r>
                      <a:endParaRPr lang="ru-RU" sz="135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350" b="1" dirty="0">
                          <a:latin typeface="Calibri"/>
                          <a:ea typeface="Calibri"/>
                          <a:cs typeface="Times New Roman"/>
                        </a:rPr>
                        <a:t>Средства математического действия (понятия, представления)</a:t>
                      </a:r>
                      <a:endParaRPr lang="ru-RU" sz="135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350" b="1" dirty="0">
                          <a:latin typeface="Calibri"/>
                          <a:ea typeface="Calibri"/>
                          <a:cs typeface="Times New Roman"/>
                        </a:rPr>
                        <a:t>Математические действия</a:t>
                      </a:r>
                      <a:endParaRPr lang="ru-RU" sz="135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95990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350" b="1" dirty="0">
                          <a:latin typeface="Calibri"/>
                          <a:ea typeface="Calibri"/>
                          <a:cs typeface="Times New Roman"/>
                        </a:rPr>
                        <a:t>Зависимости</a:t>
                      </a:r>
                      <a:endParaRPr lang="ru-RU" sz="135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1350" dirty="0">
                          <a:latin typeface="Calibri"/>
                          <a:ea typeface="Calibri"/>
                          <a:cs typeface="Times New Roman"/>
                        </a:rPr>
                        <a:t>отношения между однородными величинами (равенство, неравенство, кратности, разностное, «целого и частей»)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1350" dirty="0">
                          <a:latin typeface="Calibri"/>
                          <a:ea typeface="Calibri"/>
                          <a:cs typeface="Times New Roman"/>
                        </a:rPr>
                        <a:t>прямая пропорциональная зависимость между величинами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1350" dirty="0">
                          <a:latin typeface="Calibri"/>
                          <a:ea typeface="Calibri"/>
                          <a:cs typeface="Times New Roman"/>
                        </a:rPr>
                        <a:t>производные величины: скорость, производительность труда и др. 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1350" dirty="0">
                          <a:latin typeface="Calibri"/>
                          <a:ea typeface="Calibri"/>
                          <a:cs typeface="Times New Roman"/>
                        </a:rPr>
                        <a:t>соотношения между единицами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1350" dirty="0">
                          <a:latin typeface="Calibri"/>
                          <a:ea typeface="Calibri"/>
                          <a:cs typeface="Times New Roman"/>
                        </a:rPr>
                        <a:t>решение текстовых задач.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1350" dirty="0">
                          <a:latin typeface="Calibri"/>
                          <a:ea typeface="Calibri"/>
                          <a:cs typeface="Times New Roman"/>
                        </a:rPr>
                        <a:t>описание зависимостей между величинами на различных математических языках (представление зависимостей между величинами на чертежах, схемами, формулами и пр.)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1350" dirty="0">
                          <a:latin typeface="Calibri"/>
                          <a:ea typeface="Calibri"/>
                          <a:cs typeface="Times New Roman"/>
                        </a:rPr>
                        <a:t>действия с именованными числами</a:t>
                      </a:r>
                    </a:p>
                  </a:txBody>
                  <a:tcPr marL="68580" marR="68580" marT="0" marB="0"/>
                </a:tc>
              </a:tr>
              <a:tr h="161449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350" b="1">
                          <a:latin typeface="Calibri"/>
                          <a:ea typeface="Calibri"/>
                          <a:cs typeface="Times New Roman"/>
                        </a:rPr>
                        <a:t>Элементы геометрии</a:t>
                      </a:r>
                      <a:endParaRPr lang="ru-RU" sz="135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SzPts val="1100"/>
                        <a:buFont typeface="Symbol"/>
                        <a:buChar char=""/>
                      </a:pPr>
                      <a:r>
                        <a:rPr lang="ru-RU" sz="1350" dirty="0">
                          <a:latin typeface="Calibri"/>
                          <a:ea typeface="Calibri"/>
                          <a:cs typeface="Times New Roman"/>
                        </a:rPr>
                        <a:t>форма и другие свойства фигур (основные виды геометрических фигур)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SzPts val="1100"/>
                        <a:buFont typeface="Symbol"/>
                        <a:buChar char=""/>
                      </a:pPr>
                      <a:r>
                        <a:rPr lang="ru-RU" sz="1350" dirty="0">
                          <a:latin typeface="Calibri"/>
                          <a:ea typeface="Calibri"/>
                          <a:cs typeface="Times New Roman"/>
                        </a:rPr>
                        <a:t>пространственные отношения между фигурами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SzPts val="1100"/>
                        <a:buFont typeface="Symbol"/>
                        <a:buChar char=""/>
                      </a:pPr>
                      <a:r>
                        <a:rPr lang="ru-RU" sz="1350" dirty="0">
                          <a:latin typeface="Calibri"/>
                          <a:ea typeface="Calibri"/>
                          <a:cs typeface="Times New Roman"/>
                        </a:rPr>
                        <a:t>симметрия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SzPts val="1100"/>
                        <a:buFont typeface="Symbol"/>
                        <a:buChar char=""/>
                      </a:pPr>
                      <a:r>
                        <a:rPr lang="ru-RU" sz="1350" dirty="0">
                          <a:latin typeface="Calibri"/>
                          <a:ea typeface="Calibri"/>
                          <a:cs typeface="Times New Roman"/>
                        </a:rPr>
                        <a:t>распознавание геометрических фигур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SzPts val="1100"/>
                        <a:buFont typeface="Symbol"/>
                        <a:buChar char=""/>
                      </a:pPr>
                      <a:r>
                        <a:rPr lang="ru-RU" sz="1350" dirty="0">
                          <a:latin typeface="Calibri"/>
                          <a:ea typeface="Calibri"/>
                          <a:cs typeface="Times New Roman"/>
                        </a:rPr>
                        <a:t>определение взаимного расположения геометрических фигур</a:t>
                      </a: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Пример блока задач</a:t>
            </a:r>
            <a:endParaRPr lang="ru-RU" i="1" dirty="0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899592" y="1556792"/>
          <a:ext cx="7992888" cy="51125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95389" y="177801"/>
            <a:ext cx="7265043" cy="730919"/>
          </a:xfrm>
        </p:spPr>
        <p:txBody>
          <a:bodyPr/>
          <a:lstStyle/>
          <a:p>
            <a:r>
              <a:rPr lang="ru-RU" dirty="0" smtClean="0"/>
              <a:t>Пример блока задач</a:t>
            </a:r>
            <a:endParaRPr lang="ru-RU" i="1" dirty="0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899592" y="980728"/>
          <a:ext cx="7992888" cy="56886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" name="Picture 9"/>
          <p:cNvPicPr>
            <a:picLocks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444208" y="5085184"/>
            <a:ext cx="2101878" cy="1447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Скругленный прямоугольник 5"/>
          <p:cNvSpPr/>
          <p:nvPr/>
        </p:nvSpPr>
        <p:spPr>
          <a:xfrm>
            <a:off x="899592" y="4941168"/>
            <a:ext cx="7992888" cy="1728192"/>
          </a:xfrm>
          <a:prstGeom prst="roundRect">
            <a:avLst/>
          </a:prstGeom>
          <a:noFill/>
          <a:ln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1187624" y="5269873"/>
            <a:ext cx="5184576" cy="15881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3. Известно, что площадь квадрата со стороной </a:t>
            </a:r>
            <a:r>
              <a:rPr lang="ru-RU" i="1" dirty="0" err="1"/>
              <a:t>b</a:t>
            </a:r>
            <a:r>
              <a:rPr lang="ru-RU" i="1" dirty="0"/>
              <a:t> </a:t>
            </a:r>
            <a:r>
              <a:rPr lang="ru-RU" dirty="0"/>
              <a:t>в 4 раза больше площади квадрата со стороной </a:t>
            </a:r>
            <a:r>
              <a:rPr lang="ru-RU" i="1" dirty="0"/>
              <a:t>а </a:t>
            </a:r>
            <a:r>
              <a:rPr lang="ru-RU" dirty="0"/>
              <a:t>(см. чертеж).</a:t>
            </a:r>
          </a:p>
          <a:p>
            <a:r>
              <a:rPr lang="ru-RU" dirty="0"/>
              <a:t>Найди </a:t>
            </a:r>
            <a:r>
              <a:rPr lang="ru-RU" i="1" dirty="0"/>
              <a:t>а</a:t>
            </a:r>
            <a:r>
              <a:rPr lang="ru-RU" dirty="0"/>
              <a:t>.</a:t>
            </a:r>
          </a:p>
          <a:p>
            <a:pPr>
              <a:lnSpc>
                <a:spcPct val="90000"/>
              </a:lnSpc>
            </a:pPr>
            <a:endParaRPr lang="ru-RU" sz="2800" dirty="0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95389" y="177801"/>
            <a:ext cx="7337051" cy="946943"/>
          </a:xfrm>
        </p:spPr>
        <p:txBody>
          <a:bodyPr/>
          <a:lstStyle/>
          <a:p>
            <a:r>
              <a:rPr lang="ru-RU" dirty="0" smtClean="0"/>
              <a:t>Пример блока задач</a:t>
            </a:r>
            <a:endParaRPr lang="ru-RU" i="1" dirty="0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899592" y="1124744"/>
          <a:ext cx="7992888" cy="57332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95389" y="177801"/>
            <a:ext cx="7339012" cy="874935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Пример блока задач</a:t>
            </a:r>
            <a:endParaRPr lang="ru-RU" sz="3200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971600" y="1268760"/>
            <a:ext cx="7920880" cy="1440160"/>
          </a:xfrm>
          <a:prstGeom prst="roundRect">
            <a:avLst/>
          </a:prstGeom>
          <a:noFill/>
          <a:ln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Рисунок 6" descr="круг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59632" y="1340768"/>
            <a:ext cx="1381125" cy="1304925"/>
          </a:xfrm>
          <a:prstGeom prst="rect">
            <a:avLst/>
          </a:prstGeom>
        </p:spPr>
      </p:pic>
      <p:sp>
        <p:nvSpPr>
          <p:cNvPr id="8" name="Скругленный прямоугольник 7"/>
          <p:cNvSpPr/>
          <p:nvPr/>
        </p:nvSpPr>
        <p:spPr>
          <a:xfrm>
            <a:off x="971600" y="2780928"/>
            <a:ext cx="7920880" cy="2088232"/>
          </a:xfrm>
          <a:prstGeom prst="roundRect">
            <a:avLst/>
          </a:prstGeom>
          <a:noFill/>
          <a:ln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" name="Рисунок 8" descr="прямоугольники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828446" y="2852936"/>
            <a:ext cx="4921233" cy="1872208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115616" y="2924944"/>
            <a:ext cx="273630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2. Какие из фигур, изображенных ниже, являются прямоугольниками? </a:t>
            </a:r>
          </a:p>
          <a:p>
            <a:r>
              <a:rPr lang="ru-RU" dirty="0" smtClean="0"/>
              <a:t>Отметь </a:t>
            </a:r>
            <a:r>
              <a:rPr lang="ru-RU" dirty="0"/>
              <a:t>все правильные ответы</a:t>
            </a: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971600" y="5013176"/>
            <a:ext cx="7920880" cy="1844824"/>
          </a:xfrm>
          <a:prstGeom prst="roundRect">
            <a:avLst/>
          </a:prstGeom>
          <a:noFill/>
          <a:ln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2" name="Рисунок 11" descr="кругиии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187624" y="5129808"/>
            <a:ext cx="2073830" cy="1728192"/>
          </a:xfrm>
          <a:prstGeom prst="rect">
            <a:avLst/>
          </a:prstGeom>
        </p:spPr>
      </p:pic>
      <p:sp>
        <p:nvSpPr>
          <p:cNvPr id="24" name="TextBox 23"/>
          <p:cNvSpPr txBox="1"/>
          <p:nvPr/>
        </p:nvSpPr>
        <p:spPr>
          <a:xfrm>
            <a:off x="3203848" y="5157192"/>
            <a:ext cx="561662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3. На рисунке изображены 4 окружности и точка В. Проведи луч через точку В так, чтобы с двумя окружностями он имел по одной точке пересечения, а с двумя другими окружностями – по две точки пересечения. </a:t>
            </a:r>
            <a:endParaRPr lang="ru-RU" dirty="0"/>
          </a:p>
        </p:txBody>
      </p:sp>
      <p:sp>
        <p:nvSpPr>
          <p:cNvPr id="27" name="TextBox 26"/>
          <p:cNvSpPr txBox="1"/>
          <p:nvPr/>
        </p:nvSpPr>
        <p:spPr>
          <a:xfrm>
            <a:off x="2843808" y="1556792"/>
            <a:ext cx="5904656" cy="8956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ru-RU" dirty="0" smtClean="0"/>
              <a:t>Поставь точку так, чтобы она лежала внутри квадрата и треугольника и была вне круга</a:t>
            </a:r>
          </a:p>
          <a:p>
            <a:pPr>
              <a:lnSpc>
                <a:spcPct val="90000"/>
              </a:lnSpc>
            </a:pPr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ath_16x9">
  <a:themeElements>
    <a:clrScheme name="Math_16x9">
      <a:dk1>
        <a:srgbClr val="465562"/>
      </a:dk1>
      <a:lt1>
        <a:srgbClr val="FFFFFF"/>
      </a:lt1>
      <a:dk2>
        <a:srgbClr val="000000"/>
      </a:dk2>
      <a:lt2>
        <a:srgbClr val="F2ECE2"/>
      </a:lt2>
      <a:accent1>
        <a:srgbClr val="9BAAB7"/>
      </a:accent1>
      <a:accent2>
        <a:srgbClr val="B8D082"/>
      </a:accent2>
      <a:accent3>
        <a:srgbClr val="EFDB85"/>
      </a:accent3>
      <a:accent4>
        <a:srgbClr val="E8A565"/>
      </a:accent4>
      <a:accent5>
        <a:srgbClr val="BC9AAE"/>
      </a:accent5>
      <a:accent6>
        <a:srgbClr val="BABABA"/>
      </a:accent6>
      <a:hlink>
        <a:srgbClr val="8FC48C"/>
      </a:hlink>
      <a:folHlink>
        <a:srgbClr val="969696"/>
      </a:folHlink>
    </a:clrScheme>
    <a:fontScheme name="Math_16x9">
      <a:majorFont>
        <a:latin typeface="Euphemia"/>
        <a:ea typeface=""/>
        <a:cs typeface=""/>
      </a:majorFont>
      <a:minorFont>
        <a:latin typeface="Euphemi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57000"/>
                <a:satMod val="101000"/>
              </a:schemeClr>
            </a:gs>
            <a:gs pos="50000">
              <a:schemeClr val="phClr">
                <a:lumMod val="137000"/>
                <a:satMod val="103000"/>
              </a:schemeClr>
            </a:gs>
            <a:gs pos="100000">
              <a:schemeClr val="phClr">
                <a:lumMod val="115000"/>
                <a:satMod val="109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18000"/>
              </a:schemeClr>
            </a:gs>
            <a:gs pos="50000">
              <a:schemeClr val="phClr">
                <a:satMod val="89000"/>
                <a:lumMod val="91000"/>
              </a:schemeClr>
            </a:gs>
            <a:gs pos="100000">
              <a:schemeClr val="phClr">
                <a:lumMod val="6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miter lim="800000"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>
          <a:solidFill>
            <a:schemeClr val="accent1">
              <a:lumMod val="50000"/>
            </a:schemeClr>
          </a:solidFill>
          <a:miter lim="800000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>
          <a:lnSpc>
            <a:spcPct val="90000"/>
          </a:lnSpc>
          <a:defRPr sz="2800"/>
        </a:defPPr>
      </a:lst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TS102787947</Template>
  <TotalTime>1306</TotalTime>
  <Words>1357</Words>
  <Application>Microsoft Office PowerPoint</Application>
  <PresentationFormat>Экран (4:3)</PresentationFormat>
  <Paragraphs>125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Math_16x9</vt:lpstr>
      <vt:lpstr>Проблемы оценки результатов обучения математики (математика начальной школы) </vt:lpstr>
      <vt:lpstr>Рассматриваемые вопросы</vt:lpstr>
      <vt:lpstr>Что тестирует SAM</vt:lpstr>
      <vt:lpstr>Предметное содержание теста математической грамотности</vt:lpstr>
      <vt:lpstr>Предметное содержание теста математической грамотности</vt:lpstr>
      <vt:lpstr>Пример блока задач</vt:lpstr>
      <vt:lpstr>Пример блока задач</vt:lpstr>
      <vt:lpstr>Пример блока задач</vt:lpstr>
      <vt:lpstr>Пример блока задач</vt:lpstr>
      <vt:lpstr>Пример блока задач</vt:lpstr>
      <vt:lpstr>Уровни</vt:lpstr>
      <vt:lpstr>Пример блока задач</vt:lpstr>
      <vt:lpstr>Пример блока задач</vt:lpstr>
      <vt:lpstr>Слайд 14</vt:lpstr>
      <vt:lpstr>Пример блока задач</vt:lpstr>
      <vt:lpstr>Пример блока задач</vt:lpstr>
      <vt:lpstr>Слайд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Разработка тестовых материалов по модели SAM (математика начальной школы)</dc:title>
  <dc:creator>u16</dc:creator>
  <cp:lastModifiedBy>Maria</cp:lastModifiedBy>
  <cp:revision>71</cp:revision>
  <dcterms:created xsi:type="dcterms:W3CDTF">2014-05-06T13:07:03Z</dcterms:created>
  <dcterms:modified xsi:type="dcterms:W3CDTF">2014-05-10T13:24:34Z</dcterms:modified>
</cp:coreProperties>
</file>