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diagrams/drawing6.xml" ContentType="application/vnd.ms-office.drawingml.diagramDrawing+xml"/>
  <Override PartName="/ppt/diagrams/drawing7.xml" ContentType="application/vnd.ms-office.drawingml.diagramDrawing+xml"/>
  <Override PartName="/ppt/diagrams/quickStyle8.xml" ContentType="application/vnd.openxmlformats-officedocument.drawingml.diagramStyl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ppt/diagrams/quickStyle6.xml" ContentType="application/vnd.openxmlformats-officedocument.drawingml.diagramStyle+xml"/>
  <Override PartName="/ppt/diagrams/quickStyle7.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Default Extension="jpeg" ContentType="image/jpeg"/>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3" r:id="rId8"/>
    <p:sldId id="264" r:id="rId9"/>
    <p:sldId id="262" r:id="rId10"/>
    <p:sldId id="266" r:id="rId11"/>
    <p:sldId id="265" r:id="rId12"/>
    <p:sldId id="267" r:id="rId13"/>
    <p:sldId id="269" r:id="rId14"/>
    <p:sldId id="270" r:id="rId15"/>
    <p:sldId id="271" r:id="rId16"/>
    <p:sldId id="272" r:id="rId17"/>
    <p:sldId id="273"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84946" autoAdjust="0"/>
  </p:normalViewPr>
  <p:slideViewPr>
    <p:cSldViewPr>
      <p:cViewPr varScale="1">
        <p:scale>
          <a:sx n="61" d="100"/>
          <a:sy n="61" d="100"/>
        </p:scale>
        <p:origin x="-161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E459F4E-5895-4517-8401-FBD152B198FD}" type="doc">
      <dgm:prSet loTypeId="urn:microsoft.com/office/officeart/2005/8/layout/vList5" loCatId="list" qsTypeId="urn:microsoft.com/office/officeart/2005/8/quickstyle/simple1" qsCatId="simple" csTypeId="urn:microsoft.com/office/officeart/2005/8/colors/accent1_1" csCatId="accent1" phldr="1"/>
      <dgm:spPr/>
      <dgm:t>
        <a:bodyPr/>
        <a:lstStyle/>
        <a:p>
          <a:endParaRPr lang="ru-RU"/>
        </a:p>
      </dgm:t>
    </dgm:pt>
    <dgm:pt modelId="{C69A1295-CC45-4CF6-93E4-54362EBA5914}">
      <dgm:prSet custT="1"/>
      <dgm:spPr/>
      <dgm:t>
        <a:bodyPr/>
        <a:lstStyle/>
        <a:p>
          <a:pPr algn="l" rtl="0"/>
          <a:r>
            <a:rPr lang="ru-RU" sz="1800" dirty="0" smtClean="0"/>
            <a:t>1. </a:t>
          </a:r>
          <a:r>
            <a:rPr lang="en-US" sz="1800" dirty="0" smtClean="0"/>
            <a:t>There are 8 buildings on one side of the street while on the other side there are 5 buildings more. How many buildings are there on this street?</a:t>
          </a:r>
          <a:endParaRPr lang="ru-RU" sz="1800" dirty="0"/>
        </a:p>
      </dgm:t>
    </dgm:pt>
    <dgm:pt modelId="{B52AB6CE-92FF-4E98-8BB7-F038CD179177}" type="parTrans" cxnId="{CA542ADB-4451-4622-A503-39AA2732EF22}">
      <dgm:prSet/>
      <dgm:spPr/>
      <dgm:t>
        <a:bodyPr/>
        <a:lstStyle/>
        <a:p>
          <a:endParaRPr lang="ru-RU"/>
        </a:p>
      </dgm:t>
    </dgm:pt>
    <dgm:pt modelId="{A15F32D0-5F4E-432F-B333-23CAB0FED72A}" type="sibTrans" cxnId="{CA542ADB-4451-4622-A503-39AA2732EF22}">
      <dgm:prSet/>
      <dgm:spPr/>
      <dgm:t>
        <a:bodyPr/>
        <a:lstStyle/>
        <a:p>
          <a:endParaRPr lang="ru-RU"/>
        </a:p>
      </dgm:t>
    </dgm:pt>
    <dgm:pt modelId="{8423BB44-3F1B-4A59-A1B8-1A9894B0AA06}">
      <dgm:prSet custT="1"/>
      <dgm:spPr/>
      <dgm:t>
        <a:bodyPr/>
        <a:lstStyle/>
        <a:p>
          <a:pPr algn="just" rtl="0"/>
          <a:r>
            <a:rPr lang="ru-RU" sz="1800" dirty="0" smtClean="0"/>
            <a:t>2. </a:t>
          </a:r>
          <a:r>
            <a:rPr lang="en-US" sz="1800" dirty="0" smtClean="0"/>
            <a:t>There are buildings with odd numbers on the left side of the street, from 1 to 15, while on the right side of the street there are even-numbered buildings, from 2 to 14. How many buildings stand on this street?</a:t>
          </a:r>
          <a:endParaRPr lang="ru-RU" sz="1800" dirty="0" smtClean="0"/>
        </a:p>
        <a:p>
          <a:pPr algn="just"/>
          <a:r>
            <a:rPr lang="en-US" sz="1800" dirty="0" smtClean="0"/>
            <a:t>A) 14       </a:t>
          </a:r>
          <a:r>
            <a:rPr lang="en-US" sz="1800" dirty="0" smtClean="0"/>
            <a:t>C) 26</a:t>
          </a:r>
          <a:endParaRPr lang="en-US" sz="1800" dirty="0" smtClean="0"/>
        </a:p>
        <a:p>
          <a:pPr algn="just"/>
          <a:r>
            <a:rPr lang="en-US" sz="1800" dirty="0" smtClean="0"/>
            <a:t>B) 15       D) 29</a:t>
          </a:r>
          <a:endParaRPr lang="ru-RU" sz="1800" dirty="0" smtClean="0"/>
        </a:p>
      </dgm:t>
    </dgm:pt>
    <dgm:pt modelId="{159A04CA-BB30-4651-9AF1-1D7750C330A8}" type="parTrans" cxnId="{A81777D2-8481-481A-82DC-D73204DE09F7}">
      <dgm:prSet/>
      <dgm:spPr/>
      <dgm:t>
        <a:bodyPr/>
        <a:lstStyle/>
        <a:p>
          <a:endParaRPr lang="ru-RU"/>
        </a:p>
      </dgm:t>
    </dgm:pt>
    <dgm:pt modelId="{FCC5158B-3E83-417C-93DC-366F55B54F4D}" type="sibTrans" cxnId="{A81777D2-8481-481A-82DC-D73204DE09F7}">
      <dgm:prSet/>
      <dgm:spPr/>
      <dgm:t>
        <a:bodyPr/>
        <a:lstStyle/>
        <a:p>
          <a:endParaRPr lang="ru-RU"/>
        </a:p>
      </dgm:t>
    </dgm:pt>
    <dgm:pt modelId="{B86531AE-EEAB-494C-8924-2D67C3EF72E0}">
      <dgm:prSet custT="1"/>
      <dgm:spPr/>
      <dgm:t>
        <a:bodyPr/>
        <a:lstStyle/>
        <a:p>
          <a:pPr algn="just" rtl="0"/>
          <a:r>
            <a:rPr lang="ru-RU" sz="1800" dirty="0" smtClean="0"/>
            <a:t>3. </a:t>
          </a:r>
          <a:r>
            <a:rPr lang="en-US" sz="1800" dirty="0" smtClean="0"/>
            <a:t>There are buildings with odd numbers on the left side of the street, numbered from 1 to 201, while on the right side of the street there are even-numbered buildings, from 2 to 190. How many buildings stand on this street?</a:t>
          </a:r>
          <a:endParaRPr lang="ru-RU" sz="1800" dirty="0"/>
        </a:p>
      </dgm:t>
    </dgm:pt>
    <dgm:pt modelId="{8FF3A0D7-EDBC-4D26-B006-E30A9451FFF2}" type="parTrans" cxnId="{CD345A2C-2787-4EE4-84D4-A7858150AC12}">
      <dgm:prSet/>
      <dgm:spPr/>
      <dgm:t>
        <a:bodyPr/>
        <a:lstStyle/>
        <a:p>
          <a:endParaRPr lang="ru-RU"/>
        </a:p>
      </dgm:t>
    </dgm:pt>
    <dgm:pt modelId="{5009DFE1-4082-4E9E-8076-F255FD8C9766}" type="sibTrans" cxnId="{CD345A2C-2787-4EE4-84D4-A7858150AC12}">
      <dgm:prSet/>
      <dgm:spPr/>
      <dgm:t>
        <a:bodyPr/>
        <a:lstStyle/>
        <a:p>
          <a:endParaRPr lang="ru-RU"/>
        </a:p>
      </dgm:t>
    </dgm:pt>
    <dgm:pt modelId="{99FB2F1D-A69D-4962-992C-50E70BB291C7}" type="pres">
      <dgm:prSet presAssocID="{6E459F4E-5895-4517-8401-FBD152B198FD}" presName="Name0" presStyleCnt="0">
        <dgm:presLayoutVars>
          <dgm:dir/>
          <dgm:animLvl val="lvl"/>
          <dgm:resizeHandles val="exact"/>
        </dgm:presLayoutVars>
      </dgm:prSet>
      <dgm:spPr/>
      <dgm:t>
        <a:bodyPr/>
        <a:lstStyle/>
        <a:p>
          <a:endParaRPr lang="ru-RU"/>
        </a:p>
      </dgm:t>
    </dgm:pt>
    <dgm:pt modelId="{A549067D-EC13-4D81-A6C8-BB5D8B276B65}" type="pres">
      <dgm:prSet presAssocID="{C69A1295-CC45-4CF6-93E4-54362EBA5914}" presName="linNode" presStyleCnt="0"/>
      <dgm:spPr/>
    </dgm:pt>
    <dgm:pt modelId="{7CF01AEB-FA59-4744-A243-EF37FD32E145}" type="pres">
      <dgm:prSet presAssocID="{C69A1295-CC45-4CF6-93E4-54362EBA5914}" presName="parentText" presStyleLbl="node1" presStyleIdx="0" presStyleCnt="3" custScaleX="277623" custScaleY="41044">
        <dgm:presLayoutVars>
          <dgm:chMax val="1"/>
          <dgm:bulletEnabled val="1"/>
        </dgm:presLayoutVars>
      </dgm:prSet>
      <dgm:spPr/>
      <dgm:t>
        <a:bodyPr/>
        <a:lstStyle/>
        <a:p>
          <a:endParaRPr lang="ru-RU"/>
        </a:p>
      </dgm:t>
    </dgm:pt>
    <dgm:pt modelId="{6936352E-C393-4BC4-A1E1-DC1D8AC9FCC6}" type="pres">
      <dgm:prSet presAssocID="{A15F32D0-5F4E-432F-B333-23CAB0FED72A}" presName="sp" presStyleCnt="0"/>
      <dgm:spPr/>
    </dgm:pt>
    <dgm:pt modelId="{2F6B69CC-5962-41C1-8143-1C42E054021E}" type="pres">
      <dgm:prSet presAssocID="{8423BB44-3F1B-4A59-A1B8-1A9894B0AA06}" presName="linNode" presStyleCnt="0"/>
      <dgm:spPr/>
    </dgm:pt>
    <dgm:pt modelId="{6804B113-3AD3-4F55-B446-AAC88FA73C60}" type="pres">
      <dgm:prSet presAssocID="{8423BB44-3F1B-4A59-A1B8-1A9894B0AA06}" presName="parentText" presStyleLbl="node1" presStyleIdx="1" presStyleCnt="3" custScaleX="277446" custScaleY="75277">
        <dgm:presLayoutVars>
          <dgm:chMax val="1"/>
          <dgm:bulletEnabled val="1"/>
        </dgm:presLayoutVars>
      </dgm:prSet>
      <dgm:spPr/>
      <dgm:t>
        <a:bodyPr/>
        <a:lstStyle/>
        <a:p>
          <a:endParaRPr lang="ru-RU"/>
        </a:p>
      </dgm:t>
    </dgm:pt>
    <dgm:pt modelId="{34F0BFC4-66B2-455F-9DA2-6B8C924E0FEA}" type="pres">
      <dgm:prSet presAssocID="{FCC5158B-3E83-417C-93DC-366F55B54F4D}" presName="sp" presStyleCnt="0"/>
      <dgm:spPr/>
    </dgm:pt>
    <dgm:pt modelId="{F2376A33-D2C8-4E73-85A1-0F02F8DCDF44}" type="pres">
      <dgm:prSet presAssocID="{B86531AE-EEAB-494C-8924-2D67C3EF72E0}" presName="linNode" presStyleCnt="0"/>
      <dgm:spPr/>
    </dgm:pt>
    <dgm:pt modelId="{88AC9909-58A8-4BE5-8909-57FD060FEFC0}" type="pres">
      <dgm:prSet presAssocID="{B86531AE-EEAB-494C-8924-2D67C3EF72E0}" presName="parentText" presStyleLbl="node1" presStyleIdx="2" presStyleCnt="3" custScaleX="277778" custScaleY="48352">
        <dgm:presLayoutVars>
          <dgm:chMax val="1"/>
          <dgm:bulletEnabled val="1"/>
        </dgm:presLayoutVars>
      </dgm:prSet>
      <dgm:spPr/>
      <dgm:t>
        <a:bodyPr/>
        <a:lstStyle/>
        <a:p>
          <a:endParaRPr lang="ru-RU"/>
        </a:p>
      </dgm:t>
    </dgm:pt>
  </dgm:ptLst>
  <dgm:cxnLst>
    <dgm:cxn modelId="{CA542ADB-4451-4622-A503-39AA2732EF22}" srcId="{6E459F4E-5895-4517-8401-FBD152B198FD}" destId="{C69A1295-CC45-4CF6-93E4-54362EBA5914}" srcOrd="0" destOrd="0" parTransId="{B52AB6CE-92FF-4E98-8BB7-F038CD179177}" sibTransId="{A15F32D0-5F4E-432F-B333-23CAB0FED72A}"/>
    <dgm:cxn modelId="{69745506-40BC-4974-9C8C-272E646ADE55}" type="presOf" srcId="{6E459F4E-5895-4517-8401-FBD152B198FD}" destId="{99FB2F1D-A69D-4962-992C-50E70BB291C7}" srcOrd="0" destOrd="0" presId="urn:microsoft.com/office/officeart/2005/8/layout/vList5"/>
    <dgm:cxn modelId="{B8E7B6A1-D390-4D48-A902-572AC7870565}" type="presOf" srcId="{8423BB44-3F1B-4A59-A1B8-1A9894B0AA06}" destId="{6804B113-3AD3-4F55-B446-AAC88FA73C60}" srcOrd="0" destOrd="0" presId="urn:microsoft.com/office/officeart/2005/8/layout/vList5"/>
    <dgm:cxn modelId="{F49DB83F-0FAB-4960-9658-B88BEB3C9159}" type="presOf" srcId="{B86531AE-EEAB-494C-8924-2D67C3EF72E0}" destId="{88AC9909-58A8-4BE5-8909-57FD060FEFC0}" srcOrd="0" destOrd="0" presId="urn:microsoft.com/office/officeart/2005/8/layout/vList5"/>
    <dgm:cxn modelId="{CD345A2C-2787-4EE4-84D4-A7858150AC12}" srcId="{6E459F4E-5895-4517-8401-FBD152B198FD}" destId="{B86531AE-EEAB-494C-8924-2D67C3EF72E0}" srcOrd="2" destOrd="0" parTransId="{8FF3A0D7-EDBC-4D26-B006-E30A9451FFF2}" sibTransId="{5009DFE1-4082-4E9E-8076-F255FD8C9766}"/>
    <dgm:cxn modelId="{26FB06D5-920D-4662-AD21-F200AD297D3D}" type="presOf" srcId="{C69A1295-CC45-4CF6-93E4-54362EBA5914}" destId="{7CF01AEB-FA59-4744-A243-EF37FD32E145}" srcOrd="0" destOrd="0" presId="urn:microsoft.com/office/officeart/2005/8/layout/vList5"/>
    <dgm:cxn modelId="{A81777D2-8481-481A-82DC-D73204DE09F7}" srcId="{6E459F4E-5895-4517-8401-FBD152B198FD}" destId="{8423BB44-3F1B-4A59-A1B8-1A9894B0AA06}" srcOrd="1" destOrd="0" parTransId="{159A04CA-BB30-4651-9AF1-1D7750C330A8}" sibTransId="{FCC5158B-3E83-417C-93DC-366F55B54F4D}"/>
    <dgm:cxn modelId="{C54379FB-FC97-424C-A403-65E1EB80DA70}" type="presParOf" srcId="{99FB2F1D-A69D-4962-992C-50E70BB291C7}" destId="{A549067D-EC13-4D81-A6C8-BB5D8B276B65}" srcOrd="0" destOrd="0" presId="urn:microsoft.com/office/officeart/2005/8/layout/vList5"/>
    <dgm:cxn modelId="{FB7C3403-026F-46D2-AB70-7C809455A855}" type="presParOf" srcId="{A549067D-EC13-4D81-A6C8-BB5D8B276B65}" destId="{7CF01AEB-FA59-4744-A243-EF37FD32E145}" srcOrd="0" destOrd="0" presId="urn:microsoft.com/office/officeart/2005/8/layout/vList5"/>
    <dgm:cxn modelId="{4F0111A9-D2FC-4A87-908F-9F24C13D3043}" type="presParOf" srcId="{99FB2F1D-A69D-4962-992C-50E70BB291C7}" destId="{6936352E-C393-4BC4-A1E1-DC1D8AC9FCC6}" srcOrd="1" destOrd="0" presId="urn:microsoft.com/office/officeart/2005/8/layout/vList5"/>
    <dgm:cxn modelId="{802A40DA-BBD9-43FB-ACE5-C77AE813AA42}" type="presParOf" srcId="{99FB2F1D-A69D-4962-992C-50E70BB291C7}" destId="{2F6B69CC-5962-41C1-8143-1C42E054021E}" srcOrd="2" destOrd="0" presId="urn:microsoft.com/office/officeart/2005/8/layout/vList5"/>
    <dgm:cxn modelId="{216DE191-96C2-434C-A01B-10C95E1EDD46}" type="presParOf" srcId="{2F6B69CC-5962-41C1-8143-1C42E054021E}" destId="{6804B113-3AD3-4F55-B446-AAC88FA73C60}" srcOrd="0" destOrd="0" presId="urn:microsoft.com/office/officeart/2005/8/layout/vList5"/>
    <dgm:cxn modelId="{D372DE00-4899-4E77-B4E4-7254DCAB3AD5}" type="presParOf" srcId="{99FB2F1D-A69D-4962-992C-50E70BB291C7}" destId="{34F0BFC4-66B2-455F-9DA2-6B8C924E0FEA}" srcOrd="3" destOrd="0" presId="urn:microsoft.com/office/officeart/2005/8/layout/vList5"/>
    <dgm:cxn modelId="{58A8E573-1836-425D-ADEE-FF087E75763D}" type="presParOf" srcId="{99FB2F1D-A69D-4962-992C-50E70BB291C7}" destId="{F2376A33-D2C8-4E73-85A1-0F02F8DCDF44}" srcOrd="4" destOrd="0" presId="urn:microsoft.com/office/officeart/2005/8/layout/vList5"/>
    <dgm:cxn modelId="{E8D6D7D6-E474-4D0B-B33F-7A415B5C2C58}" type="presParOf" srcId="{F2376A33-D2C8-4E73-85A1-0F02F8DCDF44}" destId="{88AC9909-58A8-4BE5-8909-57FD060FEFC0}" srcOrd="0"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E459F4E-5895-4517-8401-FBD152B198FD}" type="doc">
      <dgm:prSet loTypeId="urn:microsoft.com/office/officeart/2005/8/layout/vList5" loCatId="list" qsTypeId="urn:microsoft.com/office/officeart/2005/8/quickstyle/simple1" qsCatId="simple" csTypeId="urn:microsoft.com/office/officeart/2005/8/colors/accent1_1" csCatId="accent1" phldr="1"/>
      <dgm:spPr/>
      <dgm:t>
        <a:bodyPr/>
        <a:lstStyle/>
        <a:p>
          <a:endParaRPr lang="ru-RU"/>
        </a:p>
      </dgm:t>
    </dgm:pt>
    <dgm:pt modelId="{C69A1295-CC45-4CF6-93E4-54362EBA5914}">
      <dgm:prSet custT="1"/>
      <dgm:spPr/>
      <dgm:t>
        <a:bodyPr/>
        <a:lstStyle/>
        <a:p>
          <a:pPr algn="l" rtl="0"/>
          <a:r>
            <a:rPr lang="ru-RU" sz="1800" dirty="0" smtClean="0"/>
            <a:t>1. </a:t>
          </a:r>
          <a:r>
            <a:rPr lang="en-US" sz="1800" dirty="0" smtClean="0"/>
            <a:t>What is the area of a rectangle if its length is 10 cm and its width is two times shorter?</a:t>
          </a:r>
          <a:endParaRPr lang="ru-RU" sz="1800" dirty="0" smtClean="0"/>
        </a:p>
        <a:p>
          <a:pPr algn="l"/>
          <a:r>
            <a:rPr lang="en-US" sz="1800" dirty="0" smtClean="0"/>
            <a:t>A) 15 cm</a:t>
          </a:r>
          <a:r>
            <a:rPr lang="en-US" sz="1800" baseline="30000" dirty="0" smtClean="0"/>
            <a:t>2 	</a:t>
          </a:r>
          <a:r>
            <a:rPr lang="en-US" sz="1800" dirty="0" smtClean="0"/>
            <a:t>C) 50 cm</a:t>
          </a:r>
          <a:r>
            <a:rPr lang="en-US" sz="1800" baseline="30000" dirty="0" smtClean="0"/>
            <a:t>2</a:t>
          </a:r>
          <a:endParaRPr lang="ru-RU" sz="1800" dirty="0" smtClean="0"/>
        </a:p>
        <a:p>
          <a:pPr algn="l"/>
          <a:r>
            <a:rPr lang="en-US" sz="1800" dirty="0" smtClean="0"/>
            <a:t>B) 30 cm</a:t>
          </a:r>
          <a:r>
            <a:rPr lang="en-US" sz="1800" baseline="30000" dirty="0" smtClean="0"/>
            <a:t>2	 </a:t>
          </a:r>
          <a:r>
            <a:rPr lang="en-US" sz="1800" dirty="0" smtClean="0"/>
            <a:t>D) 80 cm</a:t>
          </a:r>
          <a:r>
            <a:rPr lang="en-US" sz="1800" baseline="30000" dirty="0" smtClean="0"/>
            <a:t>2</a:t>
          </a:r>
          <a:r>
            <a:rPr lang="en-US" sz="1800" dirty="0" smtClean="0"/>
            <a:t>.</a:t>
          </a:r>
          <a:endParaRPr lang="ru-RU" sz="2000" dirty="0"/>
        </a:p>
      </dgm:t>
    </dgm:pt>
    <dgm:pt modelId="{B52AB6CE-92FF-4E98-8BB7-F038CD179177}" type="parTrans" cxnId="{CA542ADB-4451-4622-A503-39AA2732EF22}">
      <dgm:prSet/>
      <dgm:spPr/>
      <dgm:t>
        <a:bodyPr/>
        <a:lstStyle/>
        <a:p>
          <a:endParaRPr lang="ru-RU"/>
        </a:p>
      </dgm:t>
    </dgm:pt>
    <dgm:pt modelId="{A15F32D0-5F4E-432F-B333-23CAB0FED72A}" type="sibTrans" cxnId="{CA542ADB-4451-4622-A503-39AA2732EF22}">
      <dgm:prSet/>
      <dgm:spPr/>
      <dgm:t>
        <a:bodyPr/>
        <a:lstStyle/>
        <a:p>
          <a:endParaRPr lang="ru-RU"/>
        </a:p>
      </dgm:t>
    </dgm:pt>
    <dgm:pt modelId="{8423BB44-3F1B-4A59-A1B8-1A9894B0AA06}">
      <dgm:prSet custT="1"/>
      <dgm:spPr/>
      <dgm:t>
        <a:bodyPr/>
        <a:lstStyle/>
        <a:p>
          <a:pPr algn="just" rtl="0"/>
          <a:r>
            <a:rPr lang="ru-RU" sz="1800" dirty="0" smtClean="0"/>
            <a:t>2. </a:t>
          </a:r>
          <a:r>
            <a:rPr lang="en-US" sz="1800" dirty="0" smtClean="0"/>
            <a:t>All sides of the rectangle were reduced in half. How much smaller has the rectangle area become?</a:t>
          </a:r>
          <a:endParaRPr lang="ru-RU" sz="1800" dirty="0" smtClean="0"/>
        </a:p>
        <a:p>
          <a:pPr algn="just"/>
          <a:r>
            <a:rPr lang="en-US" sz="1800" dirty="0" smtClean="0"/>
            <a:t>A) By the factor of 2</a:t>
          </a:r>
          <a:endParaRPr lang="ru-RU" sz="1800" dirty="0" smtClean="0"/>
        </a:p>
        <a:p>
          <a:pPr algn="just"/>
          <a:r>
            <a:rPr lang="en-US" sz="1800" dirty="0" smtClean="0"/>
            <a:t>B) By the factor of 4</a:t>
          </a:r>
          <a:endParaRPr lang="ru-RU" sz="1800" dirty="0" smtClean="0"/>
        </a:p>
        <a:p>
          <a:pPr algn="just"/>
          <a:r>
            <a:rPr lang="en-US" sz="1800" dirty="0" smtClean="0"/>
            <a:t>C) By the factor of 8</a:t>
          </a:r>
          <a:endParaRPr lang="ru-RU" sz="1800" dirty="0" smtClean="0"/>
        </a:p>
        <a:p>
          <a:pPr algn="just"/>
          <a:r>
            <a:rPr lang="en-US" sz="1800" dirty="0" smtClean="0"/>
            <a:t>D) To provide the answer one needs to know how long were the sides of the initial rectangle</a:t>
          </a:r>
          <a:endParaRPr lang="ru-RU" sz="1800" dirty="0" smtClean="0"/>
        </a:p>
      </dgm:t>
    </dgm:pt>
    <dgm:pt modelId="{159A04CA-BB30-4651-9AF1-1D7750C330A8}" type="parTrans" cxnId="{A81777D2-8481-481A-82DC-D73204DE09F7}">
      <dgm:prSet/>
      <dgm:spPr/>
      <dgm:t>
        <a:bodyPr/>
        <a:lstStyle/>
        <a:p>
          <a:endParaRPr lang="ru-RU"/>
        </a:p>
      </dgm:t>
    </dgm:pt>
    <dgm:pt modelId="{FCC5158B-3E83-417C-93DC-366F55B54F4D}" type="sibTrans" cxnId="{A81777D2-8481-481A-82DC-D73204DE09F7}">
      <dgm:prSet/>
      <dgm:spPr/>
      <dgm:t>
        <a:bodyPr/>
        <a:lstStyle/>
        <a:p>
          <a:endParaRPr lang="ru-RU"/>
        </a:p>
      </dgm:t>
    </dgm:pt>
    <dgm:pt modelId="{99FB2F1D-A69D-4962-992C-50E70BB291C7}" type="pres">
      <dgm:prSet presAssocID="{6E459F4E-5895-4517-8401-FBD152B198FD}" presName="Name0" presStyleCnt="0">
        <dgm:presLayoutVars>
          <dgm:dir/>
          <dgm:animLvl val="lvl"/>
          <dgm:resizeHandles val="exact"/>
        </dgm:presLayoutVars>
      </dgm:prSet>
      <dgm:spPr/>
      <dgm:t>
        <a:bodyPr/>
        <a:lstStyle/>
        <a:p>
          <a:endParaRPr lang="ru-RU"/>
        </a:p>
      </dgm:t>
    </dgm:pt>
    <dgm:pt modelId="{A549067D-EC13-4D81-A6C8-BB5D8B276B65}" type="pres">
      <dgm:prSet presAssocID="{C69A1295-CC45-4CF6-93E4-54362EBA5914}" presName="linNode" presStyleCnt="0"/>
      <dgm:spPr/>
    </dgm:pt>
    <dgm:pt modelId="{7CF01AEB-FA59-4744-A243-EF37FD32E145}" type="pres">
      <dgm:prSet presAssocID="{C69A1295-CC45-4CF6-93E4-54362EBA5914}" presName="parentText" presStyleLbl="node1" presStyleIdx="0" presStyleCnt="2" custScaleX="277778" custScaleY="25850" custLinFactNeighborX="-166" custLinFactNeighborY="-15339">
        <dgm:presLayoutVars>
          <dgm:chMax val="1"/>
          <dgm:bulletEnabled val="1"/>
        </dgm:presLayoutVars>
      </dgm:prSet>
      <dgm:spPr/>
      <dgm:t>
        <a:bodyPr/>
        <a:lstStyle/>
        <a:p>
          <a:endParaRPr lang="ru-RU"/>
        </a:p>
      </dgm:t>
    </dgm:pt>
    <dgm:pt modelId="{6936352E-C393-4BC4-A1E1-DC1D8AC9FCC6}" type="pres">
      <dgm:prSet presAssocID="{A15F32D0-5F4E-432F-B333-23CAB0FED72A}" presName="sp" presStyleCnt="0"/>
      <dgm:spPr/>
    </dgm:pt>
    <dgm:pt modelId="{2F6B69CC-5962-41C1-8143-1C42E054021E}" type="pres">
      <dgm:prSet presAssocID="{8423BB44-3F1B-4A59-A1B8-1A9894B0AA06}" presName="linNode" presStyleCnt="0"/>
      <dgm:spPr/>
    </dgm:pt>
    <dgm:pt modelId="{6804B113-3AD3-4F55-B446-AAC88FA73C60}" type="pres">
      <dgm:prSet presAssocID="{8423BB44-3F1B-4A59-A1B8-1A9894B0AA06}" presName="parentText" presStyleLbl="node1" presStyleIdx="1" presStyleCnt="2" custScaleX="277446" custScaleY="42372" custLinFactNeighborX="-166" custLinFactNeighborY="-17982">
        <dgm:presLayoutVars>
          <dgm:chMax val="1"/>
          <dgm:bulletEnabled val="1"/>
        </dgm:presLayoutVars>
      </dgm:prSet>
      <dgm:spPr/>
      <dgm:t>
        <a:bodyPr/>
        <a:lstStyle/>
        <a:p>
          <a:endParaRPr lang="ru-RU"/>
        </a:p>
      </dgm:t>
    </dgm:pt>
  </dgm:ptLst>
  <dgm:cxnLst>
    <dgm:cxn modelId="{CA542ADB-4451-4622-A503-39AA2732EF22}" srcId="{6E459F4E-5895-4517-8401-FBD152B198FD}" destId="{C69A1295-CC45-4CF6-93E4-54362EBA5914}" srcOrd="0" destOrd="0" parTransId="{B52AB6CE-92FF-4E98-8BB7-F038CD179177}" sibTransId="{A15F32D0-5F4E-432F-B333-23CAB0FED72A}"/>
    <dgm:cxn modelId="{012F9CE9-B5D7-43AC-8BA7-891DC921F68A}" type="presOf" srcId="{6E459F4E-5895-4517-8401-FBD152B198FD}" destId="{99FB2F1D-A69D-4962-992C-50E70BB291C7}" srcOrd="0" destOrd="0" presId="urn:microsoft.com/office/officeart/2005/8/layout/vList5"/>
    <dgm:cxn modelId="{FA8D4509-8618-4C11-94D8-1E2AB6A9E3F7}" type="presOf" srcId="{8423BB44-3F1B-4A59-A1B8-1A9894B0AA06}" destId="{6804B113-3AD3-4F55-B446-AAC88FA73C60}" srcOrd="0" destOrd="0" presId="urn:microsoft.com/office/officeart/2005/8/layout/vList5"/>
    <dgm:cxn modelId="{F3D7A72C-D5E3-49C0-BA94-A4867D9A6C82}" type="presOf" srcId="{C69A1295-CC45-4CF6-93E4-54362EBA5914}" destId="{7CF01AEB-FA59-4744-A243-EF37FD32E145}" srcOrd="0" destOrd="0" presId="urn:microsoft.com/office/officeart/2005/8/layout/vList5"/>
    <dgm:cxn modelId="{A81777D2-8481-481A-82DC-D73204DE09F7}" srcId="{6E459F4E-5895-4517-8401-FBD152B198FD}" destId="{8423BB44-3F1B-4A59-A1B8-1A9894B0AA06}" srcOrd="1" destOrd="0" parTransId="{159A04CA-BB30-4651-9AF1-1D7750C330A8}" sibTransId="{FCC5158B-3E83-417C-93DC-366F55B54F4D}"/>
    <dgm:cxn modelId="{A47520E4-2D1A-47B4-8BEB-05B74C03330D}" type="presParOf" srcId="{99FB2F1D-A69D-4962-992C-50E70BB291C7}" destId="{A549067D-EC13-4D81-A6C8-BB5D8B276B65}" srcOrd="0" destOrd="0" presId="urn:microsoft.com/office/officeart/2005/8/layout/vList5"/>
    <dgm:cxn modelId="{4BF48801-1D64-4D18-9923-7169CB0C775D}" type="presParOf" srcId="{A549067D-EC13-4D81-A6C8-BB5D8B276B65}" destId="{7CF01AEB-FA59-4744-A243-EF37FD32E145}" srcOrd="0" destOrd="0" presId="urn:microsoft.com/office/officeart/2005/8/layout/vList5"/>
    <dgm:cxn modelId="{57167FB9-81B4-4FAD-9223-C3D74C349963}" type="presParOf" srcId="{99FB2F1D-A69D-4962-992C-50E70BB291C7}" destId="{6936352E-C393-4BC4-A1E1-DC1D8AC9FCC6}" srcOrd="1" destOrd="0" presId="urn:microsoft.com/office/officeart/2005/8/layout/vList5"/>
    <dgm:cxn modelId="{526907B7-D695-4932-93C2-868D159842DB}" type="presParOf" srcId="{99FB2F1D-A69D-4962-992C-50E70BB291C7}" destId="{2F6B69CC-5962-41C1-8143-1C42E054021E}" srcOrd="2" destOrd="0" presId="urn:microsoft.com/office/officeart/2005/8/layout/vList5"/>
    <dgm:cxn modelId="{9EBAF36B-77B2-4861-A755-C3ACFED32D48}" type="presParOf" srcId="{2F6B69CC-5962-41C1-8143-1C42E054021E}" destId="{6804B113-3AD3-4F55-B446-AAC88FA73C60}" srcOrd="0"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E459F4E-5895-4517-8401-FBD152B198FD}" type="doc">
      <dgm:prSet loTypeId="urn:microsoft.com/office/officeart/2005/8/layout/vList5" loCatId="list" qsTypeId="urn:microsoft.com/office/officeart/2005/8/quickstyle/simple1" qsCatId="simple" csTypeId="urn:microsoft.com/office/officeart/2005/8/colors/accent1_1" csCatId="accent1" phldr="1"/>
      <dgm:spPr/>
      <dgm:t>
        <a:bodyPr/>
        <a:lstStyle/>
        <a:p>
          <a:endParaRPr lang="ru-RU"/>
        </a:p>
      </dgm:t>
    </dgm:pt>
    <dgm:pt modelId="{C69A1295-CC45-4CF6-93E4-54362EBA5914}">
      <dgm:prSet custT="1"/>
      <dgm:spPr/>
      <dgm:t>
        <a:bodyPr/>
        <a:lstStyle/>
        <a:p>
          <a:pPr algn="just" rtl="0"/>
          <a:r>
            <a:rPr lang="ru-RU" sz="2000" dirty="0" smtClean="0"/>
            <a:t>1</a:t>
          </a:r>
          <a:r>
            <a:rPr lang="ru-RU" sz="1800" dirty="0" smtClean="0"/>
            <a:t>. </a:t>
          </a:r>
          <a:r>
            <a:rPr lang="en-US" sz="1800" dirty="0" smtClean="0"/>
            <a:t>A car drove 60 km in the first hour and in the second hour it drove 10 km more. How many kilometers drove the car in the second hour?</a:t>
          </a:r>
          <a:endParaRPr lang="ru-RU" sz="1800" dirty="0"/>
        </a:p>
      </dgm:t>
    </dgm:pt>
    <dgm:pt modelId="{B52AB6CE-92FF-4E98-8BB7-F038CD179177}" type="parTrans" cxnId="{CA542ADB-4451-4622-A503-39AA2732EF22}">
      <dgm:prSet/>
      <dgm:spPr/>
      <dgm:t>
        <a:bodyPr/>
        <a:lstStyle/>
        <a:p>
          <a:endParaRPr lang="ru-RU"/>
        </a:p>
      </dgm:t>
    </dgm:pt>
    <dgm:pt modelId="{A15F32D0-5F4E-432F-B333-23CAB0FED72A}" type="sibTrans" cxnId="{CA542ADB-4451-4622-A503-39AA2732EF22}">
      <dgm:prSet/>
      <dgm:spPr/>
      <dgm:t>
        <a:bodyPr/>
        <a:lstStyle/>
        <a:p>
          <a:endParaRPr lang="ru-RU"/>
        </a:p>
      </dgm:t>
    </dgm:pt>
    <dgm:pt modelId="{8423BB44-3F1B-4A59-A1B8-1A9894B0AA06}">
      <dgm:prSet custT="1"/>
      <dgm:spPr/>
      <dgm:t>
        <a:bodyPr/>
        <a:lstStyle/>
        <a:p>
          <a:pPr algn="just" rtl="0"/>
          <a:r>
            <a:rPr lang="ru-RU" sz="1800" dirty="0" smtClean="0"/>
            <a:t>2. </a:t>
          </a:r>
          <a:r>
            <a:rPr lang="en-US" sz="1800" dirty="0" smtClean="0"/>
            <a:t>A car drove 60 km in the first hour and every next hour it drove 10 km more than in the preceding hour. How many hours did it take for the car to cover 210 kilometers?</a:t>
          </a:r>
          <a:endParaRPr lang="ru-RU" sz="1800" dirty="0" smtClean="0"/>
        </a:p>
      </dgm:t>
    </dgm:pt>
    <dgm:pt modelId="{159A04CA-BB30-4651-9AF1-1D7750C330A8}" type="parTrans" cxnId="{A81777D2-8481-481A-82DC-D73204DE09F7}">
      <dgm:prSet/>
      <dgm:spPr/>
      <dgm:t>
        <a:bodyPr/>
        <a:lstStyle/>
        <a:p>
          <a:endParaRPr lang="ru-RU"/>
        </a:p>
      </dgm:t>
    </dgm:pt>
    <dgm:pt modelId="{FCC5158B-3E83-417C-93DC-366F55B54F4D}" type="sibTrans" cxnId="{A81777D2-8481-481A-82DC-D73204DE09F7}">
      <dgm:prSet/>
      <dgm:spPr/>
      <dgm:t>
        <a:bodyPr/>
        <a:lstStyle/>
        <a:p>
          <a:endParaRPr lang="ru-RU"/>
        </a:p>
      </dgm:t>
    </dgm:pt>
    <dgm:pt modelId="{B86531AE-EEAB-494C-8924-2D67C3EF72E0}">
      <dgm:prSet custT="1"/>
      <dgm:spPr/>
      <dgm:t>
        <a:bodyPr/>
        <a:lstStyle/>
        <a:p>
          <a:pPr algn="just" rtl="0"/>
          <a:r>
            <a:rPr lang="ru-RU" sz="2000" dirty="0" smtClean="0"/>
            <a:t>3. </a:t>
          </a:r>
          <a:r>
            <a:rPr lang="en-US" sz="2000" dirty="0" smtClean="0"/>
            <a:t>Supplement the question to the task below in such a way that its solution would be accomplished by using the expression 70 + 5 · 6.</a:t>
          </a:r>
          <a:endParaRPr lang="ru-RU" sz="2000" dirty="0" smtClean="0"/>
        </a:p>
        <a:p>
          <a:pPr algn="just"/>
          <a:r>
            <a:rPr lang="en-US" sz="2000" dirty="0" smtClean="0"/>
            <a:t>A car drove 70 km in the first hour and every next hour it drove 5 km more than in the preceding hour. Which distance will cover the car in … </a:t>
          </a:r>
          <a:endParaRPr lang="ru-RU" sz="2000" dirty="0" smtClean="0"/>
        </a:p>
        <a:p>
          <a:pPr algn="just"/>
          <a:r>
            <a:rPr lang="en-US" sz="2000" dirty="0" smtClean="0"/>
            <a:t>A) 5 hours?     D) the fifth hour?</a:t>
          </a:r>
          <a:endParaRPr lang="ru-RU" sz="2000" dirty="0" smtClean="0"/>
        </a:p>
        <a:p>
          <a:pPr algn="just"/>
          <a:r>
            <a:rPr lang="en-US" sz="2000" dirty="0" smtClean="0"/>
            <a:t>B) 6 hours?     E) the sixth hour?</a:t>
          </a:r>
          <a:endParaRPr lang="ru-RU" sz="2000" dirty="0" smtClean="0"/>
        </a:p>
        <a:p>
          <a:pPr algn="just"/>
          <a:r>
            <a:rPr lang="en-US" sz="2000" dirty="0" smtClean="0"/>
            <a:t>C) 7 hours?    F) the seventh hour? </a:t>
          </a:r>
          <a:endParaRPr lang="ru-RU" sz="2000" dirty="0" smtClean="0"/>
        </a:p>
      </dgm:t>
    </dgm:pt>
    <dgm:pt modelId="{8FF3A0D7-EDBC-4D26-B006-E30A9451FFF2}" type="parTrans" cxnId="{CD345A2C-2787-4EE4-84D4-A7858150AC12}">
      <dgm:prSet/>
      <dgm:spPr/>
      <dgm:t>
        <a:bodyPr/>
        <a:lstStyle/>
        <a:p>
          <a:endParaRPr lang="ru-RU"/>
        </a:p>
      </dgm:t>
    </dgm:pt>
    <dgm:pt modelId="{5009DFE1-4082-4E9E-8076-F255FD8C9766}" type="sibTrans" cxnId="{CD345A2C-2787-4EE4-84D4-A7858150AC12}">
      <dgm:prSet/>
      <dgm:spPr/>
      <dgm:t>
        <a:bodyPr/>
        <a:lstStyle/>
        <a:p>
          <a:endParaRPr lang="ru-RU"/>
        </a:p>
      </dgm:t>
    </dgm:pt>
    <dgm:pt modelId="{99FB2F1D-A69D-4962-992C-50E70BB291C7}" type="pres">
      <dgm:prSet presAssocID="{6E459F4E-5895-4517-8401-FBD152B198FD}" presName="Name0" presStyleCnt="0">
        <dgm:presLayoutVars>
          <dgm:dir/>
          <dgm:animLvl val="lvl"/>
          <dgm:resizeHandles val="exact"/>
        </dgm:presLayoutVars>
      </dgm:prSet>
      <dgm:spPr/>
      <dgm:t>
        <a:bodyPr/>
        <a:lstStyle/>
        <a:p>
          <a:endParaRPr lang="ru-RU"/>
        </a:p>
      </dgm:t>
    </dgm:pt>
    <dgm:pt modelId="{A549067D-EC13-4D81-A6C8-BB5D8B276B65}" type="pres">
      <dgm:prSet presAssocID="{C69A1295-CC45-4CF6-93E4-54362EBA5914}" presName="linNode" presStyleCnt="0"/>
      <dgm:spPr/>
    </dgm:pt>
    <dgm:pt modelId="{7CF01AEB-FA59-4744-A243-EF37FD32E145}" type="pres">
      <dgm:prSet presAssocID="{C69A1295-CC45-4CF6-93E4-54362EBA5914}" presName="parentText" presStyleLbl="node1" presStyleIdx="0" presStyleCnt="3" custScaleX="277623" custScaleY="18498">
        <dgm:presLayoutVars>
          <dgm:chMax val="1"/>
          <dgm:bulletEnabled val="1"/>
        </dgm:presLayoutVars>
      </dgm:prSet>
      <dgm:spPr/>
      <dgm:t>
        <a:bodyPr/>
        <a:lstStyle/>
        <a:p>
          <a:endParaRPr lang="ru-RU"/>
        </a:p>
      </dgm:t>
    </dgm:pt>
    <dgm:pt modelId="{6936352E-C393-4BC4-A1E1-DC1D8AC9FCC6}" type="pres">
      <dgm:prSet presAssocID="{A15F32D0-5F4E-432F-B333-23CAB0FED72A}" presName="sp" presStyleCnt="0"/>
      <dgm:spPr/>
    </dgm:pt>
    <dgm:pt modelId="{2F6B69CC-5962-41C1-8143-1C42E054021E}" type="pres">
      <dgm:prSet presAssocID="{8423BB44-3F1B-4A59-A1B8-1A9894B0AA06}" presName="linNode" presStyleCnt="0"/>
      <dgm:spPr/>
    </dgm:pt>
    <dgm:pt modelId="{6804B113-3AD3-4F55-B446-AAC88FA73C60}" type="pres">
      <dgm:prSet presAssocID="{8423BB44-3F1B-4A59-A1B8-1A9894B0AA06}" presName="parentText" presStyleLbl="node1" presStyleIdx="1" presStyleCnt="3" custScaleX="277446" custScaleY="22115" custLinFactNeighborX="-77" custLinFactNeighborY="-860">
        <dgm:presLayoutVars>
          <dgm:chMax val="1"/>
          <dgm:bulletEnabled val="1"/>
        </dgm:presLayoutVars>
      </dgm:prSet>
      <dgm:spPr/>
      <dgm:t>
        <a:bodyPr/>
        <a:lstStyle/>
        <a:p>
          <a:endParaRPr lang="ru-RU"/>
        </a:p>
      </dgm:t>
    </dgm:pt>
    <dgm:pt modelId="{34F0BFC4-66B2-455F-9DA2-6B8C924E0FEA}" type="pres">
      <dgm:prSet presAssocID="{FCC5158B-3E83-417C-93DC-366F55B54F4D}" presName="sp" presStyleCnt="0"/>
      <dgm:spPr/>
    </dgm:pt>
    <dgm:pt modelId="{F2376A33-D2C8-4E73-85A1-0F02F8DCDF44}" type="pres">
      <dgm:prSet presAssocID="{B86531AE-EEAB-494C-8924-2D67C3EF72E0}" presName="linNode" presStyleCnt="0"/>
      <dgm:spPr/>
    </dgm:pt>
    <dgm:pt modelId="{88AC9909-58A8-4BE5-8909-57FD060FEFC0}" type="pres">
      <dgm:prSet presAssocID="{B86531AE-EEAB-494C-8924-2D67C3EF72E0}" presName="parentText" presStyleLbl="node1" presStyleIdx="2" presStyleCnt="3" custScaleX="272889" custScaleY="93541" custLinFactNeighborY="-3466">
        <dgm:presLayoutVars>
          <dgm:chMax val="1"/>
          <dgm:bulletEnabled val="1"/>
        </dgm:presLayoutVars>
      </dgm:prSet>
      <dgm:spPr/>
      <dgm:t>
        <a:bodyPr/>
        <a:lstStyle/>
        <a:p>
          <a:endParaRPr lang="ru-RU"/>
        </a:p>
      </dgm:t>
    </dgm:pt>
  </dgm:ptLst>
  <dgm:cxnLst>
    <dgm:cxn modelId="{CA542ADB-4451-4622-A503-39AA2732EF22}" srcId="{6E459F4E-5895-4517-8401-FBD152B198FD}" destId="{C69A1295-CC45-4CF6-93E4-54362EBA5914}" srcOrd="0" destOrd="0" parTransId="{B52AB6CE-92FF-4E98-8BB7-F038CD179177}" sibTransId="{A15F32D0-5F4E-432F-B333-23CAB0FED72A}"/>
    <dgm:cxn modelId="{63B90F9B-5BB9-46DE-9B65-EA75DFDEA517}" type="presOf" srcId="{8423BB44-3F1B-4A59-A1B8-1A9894B0AA06}" destId="{6804B113-3AD3-4F55-B446-AAC88FA73C60}" srcOrd="0" destOrd="0" presId="urn:microsoft.com/office/officeart/2005/8/layout/vList5"/>
    <dgm:cxn modelId="{D4E2C2B6-0A8E-4B38-B898-12B846799A54}" type="presOf" srcId="{6E459F4E-5895-4517-8401-FBD152B198FD}" destId="{99FB2F1D-A69D-4962-992C-50E70BB291C7}" srcOrd="0" destOrd="0" presId="urn:microsoft.com/office/officeart/2005/8/layout/vList5"/>
    <dgm:cxn modelId="{C5794026-58BB-4EC9-BE0E-7E0C791171AE}" type="presOf" srcId="{C69A1295-CC45-4CF6-93E4-54362EBA5914}" destId="{7CF01AEB-FA59-4744-A243-EF37FD32E145}" srcOrd="0" destOrd="0" presId="urn:microsoft.com/office/officeart/2005/8/layout/vList5"/>
    <dgm:cxn modelId="{CD345A2C-2787-4EE4-84D4-A7858150AC12}" srcId="{6E459F4E-5895-4517-8401-FBD152B198FD}" destId="{B86531AE-EEAB-494C-8924-2D67C3EF72E0}" srcOrd="2" destOrd="0" parTransId="{8FF3A0D7-EDBC-4D26-B006-E30A9451FFF2}" sibTransId="{5009DFE1-4082-4E9E-8076-F255FD8C9766}"/>
    <dgm:cxn modelId="{E3001030-6D55-438C-9484-DF3D3B3D58FF}" type="presOf" srcId="{B86531AE-EEAB-494C-8924-2D67C3EF72E0}" destId="{88AC9909-58A8-4BE5-8909-57FD060FEFC0}" srcOrd="0" destOrd="0" presId="urn:microsoft.com/office/officeart/2005/8/layout/vList5"/>
    <dgm:cxn modelId="{A81777D2-8481-481A-82DC-D73204DE09F7}" srcId="{6E459F4E-5895-4517-8401-FBD152B198FD}" destId="{8423BB44-3F1B-4A59-A1B8-1A9894B0AA06}" srcOrd="1" destOrd="0" parTransId="{159A04CA-BB30-4651-9AF1-1D7750C330A8}" sibTransId="{FCC5158B-3E83-417C-93DC-366F55B54F4D}"/>
    <dgm:cxn modelId="{E3CB28C7-8BE0-4D0F-A331-CD29823962E1}" type="presParOf" srcId="{99FB2F1D-A69D-4962-992C-50E70BB291C7}" destId="{A549067D-EC13-4D81-A6C8-BB5D8B276B65}" srcOrd="0" destOrd="0" presId="urn:microsoft.com/office/officeart/2005/8/layout/vList5"/>
    <dgm:cxn modelId="{00E8E580-54AC-4ED7-BA1E-A0DB46CAB7BB}" type="presParOf" srcId="{A549067D-EC13-4D81-A6C8-BB5D8B276B65}" destId="{7CF01AEB-FA59-4744-A243-EF37FD32E145}" srcOrd="0" destOrd="0" presId="urn:microsoft.com/office/officeart/2005/8/layout/vList5"/>
    <dgm:cxn modelId="{BB81C0F7-B6C1-4323-8540-AC8AB3000ACF}" type="presParOf" srcId="{99FB2F1D-A69D-4962-992C-50E70BB291C7}" destId="{6936352E-C393-4BC4-A1E1-DC1D8AC9FCC6}" srcOrd="1" destOrd="0" presId="urn:microsoft.com/office/officeart/2005/8/layout/vList5"/>
    <dgm:cxn modelId="{9D56056D-2DAB-4F08-A73A-DBC0109D9CE2}" type="presParOf" srcId="{99FB2F1D-A69D-4962-992C-50E70BB291C7}" destId="{2F6B69CC-5962-41C1-8143-1C42E054021E}" srcOrd="2" destOrd="0" presId="urn:microsoft.com/office/officeart/2005/8/layout/vList5"/>
    <dgm:cxn modelId="{1742005C-E02E-4420-96A8-E14D4B127D97}" type="presParOf" srcId="{2F6B69CC-5962-41C1-8143-1C42E054021E}" destId="{6804B113-3AD3-4F55-B446-AAC88FA73C60}" srcOrd="0" destOrd="0" presId="urn:microsoft.com/office/officeart/2005/8/layout/vList5"/>
    <dgm:cxn modelId="{94191680-59FA-45CC-A785-956738D4233A}" type="presParOf" srcId="{99FB2F1D-A69D-4962-992C-50E70BB291C7}" destId="{34F0BFC4-66B2-455F-9DA2-6B8C924E0FEA}" srcOrd="3" destOrd="0" presId="urn:microsoft.com/office/officeart/2005/8/layout/vList5"/>
    <dgm:cxn modelId="{D2C8D74B-E57B-418E-8C9A-6F4536498DBD}" type="presParOf" srcId="{99FB2F1D-A69D-4962-992C-50E70BB291C7}" destId="{F2376A33-D2C8-4E73-85A1-0F02F8DCDF44}" srcOrd="4" destOrd="0" presId="urn:microsoft.com/office/officeart/2005/8/layout/vList5"/>
    <dgm:cxn modelId="{C826264D-F8D9-41F5-AD9E-A6E918080A20}" type="presParOf" srcId="{F2376A33-D2C8-4E73-85A1-0F02F8DCDF44}" destId="{88AC9909-58A8-4BE5-8909-57FD060FEFC0}" srcOrd="0"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E459F4E-5895-4517-8401-FBD152B198FD}" type="doc">
      <dgm:prSet loTypeId="urn:microsoft.com/office/officeart/2005/8/layout/vList5" loCatId="list" qsTypeId="urn:microsoft.com/office/officeart/2005/8/quickstyle/simple1" qsCatId="simple" csTypeId="urn:microsoft.com/office/officeart/2005/8/colors/accent1_1" csCatId="accent1" phldr="1"/>
      <dgm:spPr/>
      <dgm:t>
        <a:bodyPr/>
        <a:lstStyle/>
        <a:p>
          <a:endParaRPr lang="ru-RU"/>
        </a:p>
      </dgm:t>
    </dgm:pt>
    <dgm:pt modelId="{C69A1295-CC45-4CF6-93E4-54362EBA5914}">
      <dgm:prSet custT="1"/>
      <dgm:spPr/>
      <dgm:t>
        <a:bodyPr/>
        <a:lstStyle/>
        <a:p>
          <a:pPr algn="l" rtl="0"/>
          <a:r>
            <a:rPr lang="ru-RU" sz="1800" dirty="0" smtClean="0"/>
            <a:t>1.</a:t>
          </a:r>
          <a:r>
            <a:rPr lang="ru-RU" sz="1800" b="1" dirty="0" smtClean="0"/>
            <a:t> </a:t>
          </a:r>
          <a:r>
            <a:rPr lang="en-US" sz="1800" dirty="0" smtClean="0"/>
            <a:t>Which number shall we get when dividing 10472 by 34?</a:t>
          </a:r>
        </a:p>
        <a:p>
          <a:pPr algn="l" rtl="0"/>
          <a:r>
            <a:rPr lang="en-US" sz="1800" dirty="0" smtClean="0"/>
            <a:t>Mark the correct answer.</a:t>
          </a:r>
          <a:endParaRPr lang="ru-RU" sz="1800" dirty="0" smtClean="0"/>
        </a:p>
        <a:p>
          <a:pPr algn="ctr"/>
          <a:r>
            <a:rPr lang="en-US" sz="1800" dirty="0" smtClean="0"/>
            <a:t>A.  </a:t>
          </a:r>
          <a:r>
            <a:rPr lang="ru-RU" sz="1800" dirty="0" smtClean="0"/>
            <a:t>37</a:t>
          </a:r>
          <a:r>
            <a:rPr lang="en-US" sz="1800" dirty="0" smtClean="0"/>
            <a:t>		B</a:t>
          </a:r>
          <a:r>
            <a:rPr lang="ru-RU" sz="1800" dirty="0" smtClean="0"/>
            <a:t>.  38	     </a:t>
          </a:r>
          <a:r>
            <a:rPr lang="en-US" sz="1800" dirty="0" smtClean="0"/>
            <a:t>C</a:t>
          </a:r>
          <a:r>
            <a:rPr lang="ru-RU" sz="1800" dirty="0" smtClean="0"/>
            <a:t>.  308	   </a:t>
          </a:r>
          <a:r>
            <a:rPr lang="en-US" sz="1800" dirty="0" smtClean="0"/>
            <a:t>D</a:t>
          </a:r>
          <a:r>
            <a:rPr lang="ru-RU" sz="1800" dirty="0" smtClean="0"/>
            <a:t>.  309	     </a:t>
          </a:r>
          <a:r>
            <a:rPr lang="en-US" sz="1800" dirty="0" smtClean="0"/>
            <a:t>E</a:t>
          </a:r>
          <a:r>
            <a:rPr lang="ru-RU" sz="1800" dirty="0" smtClean="0"/>
            <a:t>.  318</a:t>
          </a:r>
          <a:endParaRPr lang="ru-RU" sz="1800" dirty="0"/>
        </a:p>
      </dgm:t>
    </dgm:pt>
    <dgm:pt modelId="{B52AB6CE-92FF-4E98-8BB7-F038CD179177}" type="parTrans" cxnId="{CA542ADB-4451-4622-A503-39AA2732EF22}">
      <dgm:prSet/>
      <dgm:spPr/>
      <dgm:t>
        <a:bodyPr/>
        <a:lstStyle/>
        <a:p>
          <a:endParaRPr lang="ru-RU"/>
        </a:p>
      </dgm:t>
    </dgm:pt>
    <dgm:pt modelId="{A15F32D0-5F4E-432F-B333-23CAB0FED72A}" type="sibTrans" cxnId="{CA542ADB-4451-4622-A503-39AA2732EF22}">
      <dgm:prSet/>
      <dgm:spPr/>
      <dgm:t>
        <a:bodyPr/>
        <a:lstStyle/>
        <a:p>
          <a:endParaRPr lang="ru-RU"/>
        </a:p>
      </dgm:t>
    </dgm:pt>
    <dgm:pt modelId="{8423BB44-3F1B-4A59-A1B8-1A9894B0AA06}">
      <dgm:prSet custT="1"/>
      <dgm:spPr/>
      <dgm:t>
        <a:bodyPr/>
        <a:lstStyle/>
        <a:p>
          <a:pPr algn="just" rtl="0"/>
          <a:r>
            <a:rPr lang="ru-RU" sz="2000" dirty="0" smtClean="0"/>
            <a:t>2.</a:t>
          </a:r>
          <a:r>
            <a:rPr lang="ru-RU" sz="1800" dirty="0" smtClean="0"/>
            <a:t> </a:t>
          </a:r>
          <a:r>
            <a:rPr lang="en-US" sz="1800" dirty="0" smtClean="0"/>
            <a:t>As Peter was copying a multiplication exercise from his textbook, he wrote down the first factor correctly—27, but he made a mistake in the second factor switching the last two digits. The resulting product was 8235. What would have been the product value, had Peter copied the exercise correctly?</a:t>
          </a:r>
          <a:endParaRPr lang="ru-RU" sz="1800" dirty="0" smtClean="0"/>
        </a:p>
      </dgm:t>
    </dgm:pt>
    <dgm:pt modelId="{159A04CA-BB30-4651-9AF1-1D7750C330A8}" type="parTrans" cxnId="{A81777D2-8481-481A-82DC-D73204DE09F7}">
      <dgm:prSet/>
      <dgm:spPr/>
      <dgm:t>
        <a:bodyPr/>
        <a:lstStyle/>
        <a:p>
          <a:endParaRPr lang="ru-RU"/>
        </a:p>
      </dgm:t>
    </dgm:pt>
    <dgm:pt modelId="{FCC5158B-3E83-417C-93DC-366F55B54F4D}" type="sibTrans" cxnId="{A81777D2-8481-481A-82DC-D73204DE09F7}">
      <dgm:prSet/>
      <dgm:spPr/>
      <dgm:t>
        <a:bodyPr/>
        <a:lstStyle/>
        <a:p>
          <a:endParaRPr lang="ru-RU"/>
        </a:p>
      </dgm:t>
    </dgm:pt>
    <dgm:pt modelId="{B86531AE-EEAB-494C-8924-2D67C3EF72E0}">
      <dgm:prSet custT="1"/>
      <dgm:spPr/>
      <dgm:t>
        <a:bodyPr/>
        <a:lstStyle/>
        <a:p>
          <a:pPr algn="just" rtl="0"/>
          <a:r>
            <a:rPr lang="ru-RU" sz="1800" dirty="0" smtClean="0"/>
            <a:t>3. </a:t>
          </a:r>
          <a:r>
            <a:rPr lang="en-US" sz="1800" dirty="0" smtClean="0"/>
            <a:t>What would be the largest value of the sum ABC + BDE + EC if one would exchange letters for digits (different letters are exchanged for different digits)?</a:t>
          </a:r>
          <a:endParaRPr lang="ru-RU" sz="1800" dirty="0" smtClean="0"/>
        </a:p>
        <a:p>
          <a:pPr algn="just"/>
          <a:endParaRPr lang="ru-RU" sz="1800" dirty="0"/>
        </a:p>
      </dgm:t>
    </dgm:pt>
    <dgm:pt modelId="{8FF3A0D7-EDBC-4D26-B006-E30A9451FFF2}" type="parTrans" cxnId="{CD345A2C-2787-4EE4-84D4-A7858150AC12}">
      <dgm:prSet/>
      <dgm:spPr/>
      <dgm:t>
        <a:bodyPr/>
        <a:lstStyle/>
        <a:p>
          <a:endParaRPr lang="ru-RU"/>
        </a:p>
      </dgm:t>
    </dgm:pt>
    <dgm:pt modelId="{5009DFE1-4082-4E9E-8076-F255FD8C9766}" type="sibTrans" cxnId="{CD345A2C-2787-4EE4-84D4-A7858150AC12}">
      <dgm:prSet/>
      <dgm:spPr/>
      <dgm:t>
        <a:bodyPr/>
        <a:lstStyle/>
        <a:p>
          <a:endParaRPr lang="ru-RU"/>
        </a:p>
      </dgm:t>
    </dgm:pt>
    <dgm:pt modelId="{99FB2F1D-A69D-4962-992C-50E70BB291C7}" type="pres">
      <dgm:prSet presAssocID="{6E459F4E-5895-4517-8401-FBD152B198FD}" presName="Name0" presStyleCnt="0">
        <dgm:presLayoutVars>
          <dgm:dir/>
          <dgm:animLvl val="lvl"/>
          <dgm:resizeHandles val="exact"/>
        </dgm:presLayoutVars>
      </dgm:prSet>
      <dgm:spPr/>
      <dgm:t>
        <a:bodyPr/>
        <a:lstStyle/>
        <a:p>
          <a:endParaRPr lang="ru-RU"/>
        </a:p>
      </dgm:t>
    </dgm:pt>
    <dgm:pt modelId="{A549067D-EC13-4D81-A6C8-BB5D8B276B65}" type="pres">
      <dgm:prSet presAssocID="{C69A1295-CC45-4CF6-93E4-54362EBA5914}" presName="linNode" presStyleCnt="0"/>
      <dgm:spPr/>
    </dgm:pt>
    <dgm:pt modelId="{7CF01AEB-FA59-4744-A243-EF37FD32E145}" type="pres">
      <dgm:prSet presAssocID="{C69A1295-CC45-4CF6-93E4-54362EBA5914}" presName="parentText" presStyleLbl="node1" presStyleIdx="0" presStyleCnt="3" custScaleX="277623" custScaleY="41044">
        <dgm:presLayoutVars>
          <dgm:chMax val="1"/>
          <dgm:bulletEnabled val="1"/>
        </dgm:presLayoutVars>
      </dgm:prSet>
      <dgm:spPr/>
      <dgm:t>
        <a:bodyPr/>
        <a:lstStyle/>
        <a:p>
          <a:endParaRPr lang="ru-RU"/>
        </a:p>
      </dgm:t>
    </dgm:pt>
    <dgm:pt modelId="{6936352E-C393-4BC4-A1E1-DC1D8AC9FCC6}" type="pres">
      <dgm:prSet presAssocID="{A15F32D0-5F4E-432F-B333-23CAB0FED72A}" presName="sp" presStyleCnt="0"/>
      <dgm:spPr/>
    </dgm:pt>
    <dgm:pt modelId="{2F6B69CC-5962-41C1-8143-1C42E054021E}" type="pres">
      <dgm:prSet presAssocID="{8423BB44-3F1B-4A59-A1B8-1A9894B0AA06}" presName="linNode" presStyleCnt="0"/>
      <dgm:spPr/>
    </dgm:pt>
    <dgm:pt modelId="{6804B113-3AD3-4F55-B446-AAC88FA73C60}" type="pres">
      <dgm:prSet presAssocID="{8423BB44-3F1B-4A59-A1B8-1A9894B0AA06}" presName="parentText" presStyleLbl="node1" presStyleIdx="1" presStyleCnt="3" custScaleX="277446" custScaleY="53415">
        <dgm:presLayoutVars>
          <dgm:chMax val="1"/>
          <dgm:bulletEnabled val="1"/>
        </dgm:presLayoutVars>
      </dgm:prSet>
      <dgm:spPr/>
      <dgm:t>
        <a:bodyPr/>
        <a:lstStyle/>
        <a:p>
          <a:endParaRPr lang="ru-RU"/>
        </a:p>
      </dgm:t>
    </dgm:pt>
    <dgm:pt modelId="{34F0BFC4-66B2-455F-9DA2-6B8C924E0FEA}" type="pres">
      <dgm:prSet presAssocID="{FCC5158B-3E83-417C-93DC-366F55B54F4D}" presName="sp" presStyleCnt="0"/>
      <dgm:spPr/>
    </dgm:pt>
    <dgm:pt modelId="{F2376A33-D2C8-4E73-85A1-0F02F8DCDF44}" type="pres">
      <dgm:prSet presAssocID="{B86531AE-EEAB-494C-8924-2D67C3EF72E0}" presName="linNode" presStyleCnt="0"/>
      <dgm:spPr/>
    </dgm:pt>
    <dgm:pt modelId="{88AC9909-58A8-4BE5-8909-57FD060FEFC0}" type="pres">
      <dgm:prSet presAssocID="{B86531AE-EEAB-494C-8924-2D67C3EF72E0}" presName="parentText" presStyleLbl="node1" presStyleIdx="2" presStyleCnt="3" custScaleX="277778" custScaleY="48352">
        <dgm:presLayoutVars>
          <dgm:chMax val="1"/>
          <dgm:bulletEnabled val="1"/>
        </dgm:presLayoutVars>
      </dgm:prSet>
      <dgm:spPr/>
      <dgm:t>
        <a:bodyPr/>
        <a:lstStyle/>
        <a:p>
          <a:endParaRPr lang="ru-RU"/>
        </a:p>
      </dgm:t>
    </dgm:pt>
  </dgm:ptLst>
  <dgm:cxnLst>
    <dgm:cxn modelId="{CA542ADB-4451-4622-A503-39AA2732EF22}" srcId="{6E459F4E-5895-4517-8401-FBD152B198FD}" destId="{C69A1295-CC45-4CF6-93E4-54362EBA5914}" srcOrd="0" destOrd="0" parTransId="{B52AB6CE-92FF-4E98-8BB7-F038CD179177}" sibTransId="{A15F32D0-5F4E-432F-B333-23CAB0FED72A}"/>
    <dgm:cxn modelId="{7F1216A1-0F98-4278-8819-7712B8273511}" type="presOf" srcId="{8423BB44-3F1B-4A59-A1B8-1A9894B0AA06}" destId="{6804B113-3AD3-4F55-B446-AAC88FA73C60}" srcOrd="0" destOrd="0" presId="urn:microsoft.com/office/officeart/2005/8/layout/vList5"/>
    <dgm:cxn modelId="{C98DC2A1-6012-4C02-8B89-505C97AEFEE2}" type="presOf" srcId="{6E459F4E-5895-4517-8401-FBD152B198FD}" destId="{99FB2F1D-A69D-4962-992C-50E70BB291C7}" srcOrd="0" destOrd="0" presId="urn:microsoft.com/office/officeart/2005/8/layout/vList5"/>
    <dgm:cxn modelId="{2BD7EBAA-4DA8-47BA-8505-ED2443A17713}" type="presOf" srcId="{B86531AE-EEAB-494C-8924-2D67C3EF72E0}" destId="{88AC9909-58A8-4BE5-8909-57FD060FEFC0}" srcOrd="0" destOrd="0" presId="urn:microsoft.com/office/officeart/2005/8/layout/vList5"/>
    <dgm:cxn modelId="{DB2C7478-EC56-497A-B560-584205023A92}" type="presOf" srcId="{C69A1295-CC45-4CF6-93E4-54362EBA5914}" destId="{7CF01AEB-FA59-4744-A243-EF37FD32E145}" srcOrd="0" destOrd="0" presId="urn:microsoft.com/office/officeart/2005/8/layout/vList5"/>
    <dgm:cxn modelId="{CD345A2C-2787-4EE4-84D4-A7858150AC12}" srcId="{6E459F4E-5895-4517-8401-FBD152B198FD}" destId="{B86531AE-EEAB-494C-8924-2D67C3EF72E0}" srcOrd="2" destOrd="0" parTransId="{8FF3A0D7-EDBC-4D26-B006-E30A9451FFF2}" sibTransId="{5009DFE1-4082-4E9E-8076-F255FD8C9766}"/>
    <dgm:cxn modelId="{A81777D2-8481-481A-82DC-D73204DE09F7}" srcId="{6E459F4E-5895-4517-8401-FBD152B198FD}" destId="{8423BB44-3F1B-4A59-A1B8-1A9894B0AA06}" srcOrd="1" destOrd="0" parTransId="{159A04CA-BB30-4651-9AF1-1D7750C330A8}" sibTransId="{FCC5158B-3E83-417C-93DC-366F55B54F4D}"/>
    <dgm:cxn modelId="{736DE5CD-A14D-4D14-9567-5ADA48632803}" type="presParOf" srcId="{99FB2F1D-A69D-4962-992C-50E70BB291C7}" destId="{A549067D-EC13-4D81-A6C8-BB5D8B276B65}" srcOrd="0" destOrd="0" presId="urn:microsoft.com/office/officeart/2005/8/layout/vList5"/>
    <dgm:cxn modelId="{3E324D7F-1FAB-486E-B157-A9656C3F518B}" type="presParOf" srcId="{A549067D-EC13-4D81-A6C8-BB5D8B276B65}" destId="{7CF01AEB-FA59-4744-A243-EF37FD32E145}" srcOrd="0" destOrd="0" presId="urn:microsoft.com/office/officeart/2005/8/layout/vList5"/>
    <dgm:cxn modelId="{C4E99126-05E9-4427-A3AC-8632FC236515}" type="presParOf" srcId="{99FB2F1D-A69D-4962-992C-50E70BB291C7}" destId="{6936352E-C393-4BC4-A1E1-DC1D8AC9FCC6}" srcOrd="1" destOrd="0" presId="urn:microsoft.com/office/officeart/2005/8/layout/vList5"/>
    <dgm:cxn modelId="{40C4FFC1-3022-413A-AA7A-57CBC989D5F9}" type="presParOf" srcId="{99FB2F1D-A69D-4962-992C-50E70BB291C7}" destId="{2F6B69CC-5962-41C1-8143-1C42E054021E}" srcOrd="2" destOrd="0" presId="urn:microsoft.com/office/officeart/2005/8/layout/vList5"/>
    <dgm:cxn modelId="{00B75278-CB2F-4DC7-A846-347F07E423EA}" type="presParOf" srcId="{2F6B69CC-5962-41C1-8143-1C42E054021E}" destId="{6804B113-3AD3-4F55-B446-AAC88FA73C60}" srcOrd="0" destOrd="0" presId="urn:microsoft.com/office/officeart/2005/8/layout/vList5"/>
    <dgm:cxn modelId="{553A22F0-F2D9-4C70-AED5-4F1AF18E123F}" type="presParOf" srcId="{99FB2F1D-A69D-4962-992C-50E70BB291C7}" destId="{34F0BFC4-66B2-455F-9DA2-6B8C924E0FEA}" srcOrd="3" destOrd="0" presId="urn:microsoft.com/office/officeart/2005/8/layout/vList5"/>
    <dgm:cxn modelId="{8D6C2E79-7E34-4638-97D5-916238A4B84A}" type="presParOf" srcId="{99FB2F1D-A69D-4962-992C-50E70BB291C7}" destId="{F2376A33-D2C8-4E73-85A1-0F02F8DCDF44}" srcOrd="4" destOrd="0" presId="urn:microsoft.com/office/officeart/2005/8/layout/vList5"/>
    <dgm:cxn modelId="{B505ECEC-4D31-4E59-89FB-B8F257B4B710}" type="presParOf" srcId="{F2376A33-D2C8-4E73-85A1-0F02F8DCDF44}" destId="{88AC9909-58A8-4BE5-8909-57FD060FEFC0}" srcOrd="0"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E459F4E-5895-4517-8401-FBD152B198FD}" type="doc">
      <dgm:prSet loTypeId="urn:microsoft.com/office/officeart/2005/8/layout/vList5" loCatId="list" qsTypeId="urn:microsoft.com/office/officeart/2005/8/quickstyle/simple1" qsCatId="simple" csTypeId="urn:microsoft.com/office/officeart/2005/8/colors/accent1_1" csCatId="accent1" phldr="1"/>
      <dgm:spPr/>
      <dgm:t>
        <a:bodyPr/>
        <a:lstStyle/>
        <a:p>
          <a:endParaRPr lang="ru-RU"/>
        </a:p>
      </dgm:t>
    </dgm:pt>
    <dgm:pt modelId="{C69A1295-CC45-4CF6-93E4-54362EBA5914}">
      <dgm:prSet custT="1"/>
      <dgm:spPr/>
      <dgm:t>
        <a:bodyPr/>
        <a:lstStyle/>
        <a:p>
          <a:pPr algn="l" rtl="0"/>
          <a:r>
            <a:rPr lang="ru-RU" sz="1800" dirty="0" smtClean="0"/>
            <a:t>1. </a:t>
          </a:r>
          <a:r>
            <a:rPr lang="en-US" sz="1800" dirty="0" smtClean="0"/>
            <a:t>What is the value of the expression 210 : (2 + 4 • 7) ?</a:t>
          </a:r>
          <a:endParaRPr lang="ru-RU" sz="1800" dirty="0" smtClean="0"/>
        </a:p>
        <a:p>
          <a:pPr algn="ctr"/>
          <a:r>
            <a:rPr lang="en-US" sz="1800" dirty="0" smtClean="0"/>
            <a:t>A) 5      B) 7     C) 133     D) 763</a:t>
          </a:r>
          <a:endParaRPr lang="ru-RU" sz="1800" dirty="0"/>
        </a:p>
      </dgm:t>
    </dgm:pt>
    <dgm:pt modelId="{B52AB6CE-92FF-4E98-8BB7-F038CD179177}" type="parTrans" cxnId="{CA542ADB-4451-4622-A503-39AA2732EF22}">
      <dgm:prSet/>
      <dgm:spPr/>
      <dgm:t>
        <a:bodyPr/>
        <a:lstStyle/>
        <a:p>
          <a:endParaRPr lang="ru-RU"/>
        </a:p>
      </dgm:t>
    </dgm:pt>
    <dgm:pt modelId="{A15F32D0-5F4E-432F-B333-23CAB0FED72A}" type="sibTrans" cxnId="{CA542ADB-4451-4622-A503-39AA2732EF22}">
      <dgm:prSet/>
      <dgm:spPr/>
      <dgm:t>
        <a:bodyPr/>
        <a:lstStyle/>
        <a:p>
          <a:endParaRPr lang="ru-RU"/>
        </a:p>
      </dgm:t>
    </dgm:pt>
    <dgm:pt modelId="{8423BB44-3F1B-4A59-A1B8-1A9894B0AA06}">
      <dgm:prSet custT="1"/>
      <dgm:spPr/>
      <dgm:t>
        <a:bodyPr/>
        <a:lstStyle/>
        <a:p>
          <a:pPr algn="just" rtl="0"/>
          <a:r>
            <a:rPr lang="ru-RU" sz="1800" dirty="0" smtClean="0"/>
            <a:t>2. </a:t>
          </a:r>
          <a:r>
            <a:rPr lang="en-US" sz="1800" dirty="0" smtClean="0"/>
            <a:t>In mathematics, the ellipsis means “and so forth” and it is used for shorter notation. Thus a sum of 1 + 2 + 3 + 4 + 5 + 6 + 7 + 8 + 9 + 10 can be written in a shorter manner when using the ellipsis: 1 + 2 + … + 10.</a:t>
          </a:r>
          <a:endParaRPr lang="ru-RU" sz="1800" dirty="0" smtClean="0"/>
        </a:p>
        <a:p>
          <a:pPr algn="just"/>
          <a:r>
            <a:rPr lang="en-US" sz="1800" dirty="0" smtClean="0"/>
            <a:t>Calculate the value of the following expression:</a:t>
          </a:r>
          <a:endParaRPr lang="ru-RU" sz="1800" dirty="0" smtClean="0"/>
        </a:p>
        <a:p>
          <a:pPr algn="just"/>
          <a:r>
            <a:rPr lang="en-US" sz="1800" dirty="0" smtClean="0"/>
            <a:t>(1 + 2 + 3 + 4 + 5 + 6 + … + 998 + 999 + 1000) – (1000 + 999 + 998 + … + 6 + 5)</a:t>
          </a:r>
          <a:endParaRPr lang="ru-RU" sz="1800" dirty="0" smtClean="0"/>
        </a:p>
      </dgm:t>
    </dgm:pt>
    <dgm:pt modelId="{159A04CA-BB30-4651-9AF1-1D7750C330A8}" type="parTrans" cxnId="{A81777D2-8481-481A-82DC-D73204DE09F7}">
      <dgm:prSet/>
      <dgm:spPr/>
      <dgm:t>
        <a:bodyPr/>
        <a:lstStyle/>
        <a:p>
          <a:endParaRPr lang="ru-RU"/>
        </a:p>
      </dgm:t>
    </dgm:pt>
    <dgm:pt modelId="{FCC5158B-3E83-417C-93DC-366F55B54F4D}" type="sibTrans" cxnId="{A81777D2-8481-481A-82DC-D73204DE09F7}">
      <dgm:prSet/>
      <dgm:spPr/>
      <dgm:t>
        <a:bodyPr/>
        <a:lstStyle/>
        <a:p>
          <a:endParaRPr lang="ru-RU"/>
        </a:p>
      </dgm:t>
    </dgm:pt>
    <dgm:pt modelId="{B86531AE-EEAB-494C-8924-2D67C3EF72E0}">
      <dgm:prSet custT="1"/>
      <dgm:spPr/>
      <dgm:t>
        <a:bodyPr/>
        <a:lstStyle/>
        <a:p>
          <a:pPr algn="just" rtl="0"/>
          <a:r>
            <a:rPr lang="ru-RU" sz="1800" dirty="0" smtClean="0"/>
            <a:t>3. </a:t>
          </a:r>
          <a:r>
            <a:rPr lang="en-US" sz="1800" dirty="0" smtClean="0"/>
            <a:t>The number 576 is represented by three consecutive digits (5, 6, and 7). Write down the next three-digit number (one that follows 576), in which other three consecutive digits would be used (perhaps different digits).</a:t>
          </a:r>
          <a:endParaRPr lang="ru-RU" sz="1800" dirty="0"/>
        </a:p>
      </dgm:t>
    </dgm:pt>
    <dgm:pt modelId="{8FF3A0D7-EDBC-4D26-B006-E30A9451FFF2}" type="parTrans" cxnId="{CD345A2C-2787-4EE4-84D4-A7858150AC12}">
      <dgm:prSet/>
      <dgm:spPr/>
      <dgm:t>
        <a:bodyPr/>
        <a:lstStyle/>
        <a:p>
          <a:endParaRPr lang="ru-RU"/>
        </a:p>
      </dgm:t>
    </dgm:pt>
    <dgm:pt modelId="{5009DFE1-4082-4E9E-8076-F255FD8C9766}" type="sibTrans" cxnId="{CD345A2C-2787-4EE4-84D4-A7858150AC12}">
      <dgm:prSet/>
      <dgm:spPr/>
      <dgm:t>
        <a:bodyPr/>
        <a:lstStyle/>
        <a:p>
          <a:endParaRPr lang="ru-RU"/>
        </a:p>
      </dgm:t>
    </dgm:pt>
    <dgm:pt modelId="{99FB2F1D-A69D-4962-992C-50E70BB291C7}" type="pres">
      <dgm:prSet presAssocID="{6E459F4E-5895-4517-8401-FBD152B198FD}" presName="Name0" presStyleCnt="0">
        <dgm:presLayoutVars>
          <dgm:dir/>
          <dgm:animLvl val="lvl"/>
          <dgm:resizeHandles val="exact"/>
        </dgm:presLayoutVars>
      </dgm:prSet>
      <dgm:spPr/>
      <dgm:t>
        <a:bodyPr/>
        <a:lstStyle/>
        <a:p>
          <a:endParaRPr lang="ru-RU"/>
        </a:p>
      </dgm:t>
    </dgm:pt>
    <dgm:pt modelId="{A549067D-EC13-4D81-A6C8-BB5D8B276B65}" type="pres">
      <dgm:prSet presAssocID="{C69A1295-CC45-4CF6-93E4-54362EBA5914}" presName="linNode" presStyleCnt="0"/>
      <dgm:spPr/>
    </dgm:pt>
    <dgm:pt modelId="{7CF01AEB-FA59-4744-A243-EF37FD32E145}" type="pres">
      <dgm:prSet presAssocID="{C69A1295-CC45-4CF6-93E4-54362EBA5914}" presName="parentText" presStyleLbl="node1" presStyleIdx="0" presStyleCnt="3" custScaleX="277623" custScaleY="25295">
        <dgm:presLayoutVars>
          <dgm:chMax val="1"/>
          <dgm:bulletEnabled val="1"/>
        </dgm:presLayoutVars>
      </dgm:prSet>
      <dgm:spPr/>
      <dgm:t>
        <a:bodyPr/>
        <a:lstStyle/>
        <a:p>
          <a:endParaRPr lang="ru-RU"/>
        </a:p>
      </dgm:t>
    </dgm:pt>
    <dgm:pt modelId="{6936352E-C393-4BC4-A1E1-DC1D8AC9FCC6}" type="pres">
      <dgm:prSet presAssocID="{A15F32D0-5F4E-432F-B333-23CAB0FED72A}" presName="sp" presStyleCnt="0"/>
      <dgm:spPr/>
    </dgm:pt>
    <dgm:pt modelId="{2F6B69CC-5962-41C1-8143-1C42E054021E}" type="pres">
      <dgm:prSet presAssocID="{8423BB44-3F1B-4A59-A1B8-1A9894B0AA06}" presName="linNode" presStyleCnt="0"/>
      <dgm:spPr/>
    </dgm:pt>
    <dgm:pt modelId="{6804B113-3AD3-4F55-B446-AAC88FA73C60}" type="pres">
      <dgm:prSet presAssocID="{8423BB44-3F1B-4A59-A1B8-1A9894B0AA06}" presName="parentText" presStyleLbl="node1" presStyleIdx="1" presStyleCnt="3" custScaleX="277446" custScaleY="75277">
        <dgm:presLayoutVars>
          <dgm:chMax val="1"/>
          <dgm:bulletEnabled val="1"/>
        </dgm:presLayoutVars>
      </dgm:prSet>
      <dgm:spPr/>
      <dgm:t>
        <a:bodyPr/>
        <a:lstStyle/>
        <a:p>
          <a:endParaRPr lang="ru-RU"/>
        </a:p>
      </dgm:t>
    </dgm:pt>
    <dgm:pt modelId="{34F0BFC4-66B2-455F-9DA2-6B8C924E0FEA}" type="pres">
      <dgm:prSet presAssocID="{FCC5158B-3E83-417C-93DC-366F55B54F4D}" presName="sp" presStyleCnt="0"/>
      <dgm:spPr/>
    </dgm:pt>
    <dgm:pt modelId="{F2376A33-D2C8-4E73-85A1-0F02F8DCDF44}" type="pres">
      <dgm:prSet presAssocID="{B86531AE-EEAB-494C-8924-2D67C3EF72E0}" presName="linNode" presStyleCnt="0"/>
      <dgm:spPr/>
    </dgm:pt>
    <dgm:pt modelId="{88AC9909-58A8-4BE5-8909-57FD060FEFC0}" type="pres">
      <dgm:prSet presAssocID="{B86531AE-EEAB-494C-8924-2D67C3EF72E0}" presName="parentText" presStyleLbl="node1" presStyleIdx="2" presStyleCnt="3" custScaleX="277778" custScaleY="48352">
        <dgm:presLayoutVars>
          <dgm:chMax val="1"/>
          <dgm:bulletEnabled val="1"/>
        </dgm:presLayoutVars>
      </dgm:prSet>
      <dgm:spPr/>
      <dgm:t>
        <a:bodyPr/>
        <a:lstStyle/>
        <a:p>
          <a:endParaRPr lang="ru-RU"/>
        </a:p>
      </dgm:t>
    </dgm:pt>
  </dgm:ptLst>
  <dgm:cxnLst>
    <dgm:cxn modelId="{CA542ADB-4451-4622-A503-39AA2732EF22}" srcId="{6E459F4E-5895-4517-8401-FBD152B198FD}" destId="{C69A1295-CC45-4CF6-93E4-54362EBA5914}" srcOrd="0" destOrd="0" parTransId="{B52AB6CE-92FF-4E98-8BB7-F038CD179177}" sibTransId="{A15F32D0-5F4E-432F-B333-23CAB0FED72A}"/>
    <dgm:cxn modelId="{DA2F2B62-0244-4853-A29F-BFF2793A38E1}" type="presOf" srcId="{B86531AE-EEAB-494C-8924-2D67C3EF72E0}" destId="{88AC9909-58A8-4BE5-8909-57FD060FEFC0}" srcOrd="0" destOrd="0" presId="urn:microsoft.com/office/officeart/2005/8/layout/vList5"/>
    <dgm:cxn modelId="{DB6246FD-E260-4A3E-B55B-0258FAAA90A9}" type="presOf" srcId="{C69A1295-CC45-4CF6-93E4-54362EBA5914}" destId="{7CF01AEB-FA59-4744-A243-EF37FD32E145}" srcOrd="0" destOrd="0" presId="urn:microsoft.com/office/officeart/2005/8/layout/vList5"/>
    <dgm:cxn modelId="{CD345A2C-2787-4EE4-84D4-A7858150AC12}" srcId="{6E459F4E-5895-4517-8401-FBD152B198FD}" destId="{B86531AE-EEAB-494C-8924-2D67C3EF72E0}" srcOrd="2" destOrd="0" parTransId="{8FF3A0D7-EDBC-4D26-B006-E30A9451FFF2}" sibTransId="{5009DFE1-4082-4E9E-8076-F255FD8C9766}"/>
    <dgm:cxn modelId="{126B3684-734C-4D4E-8FD4-DC1A456B5E65}" type="presOf" srcId="{6E459F4E-5895-4517-8401-FBD152B198FD}" destId="{99FB2F1D-A69D-4962-992C-50E70BB291C7}" srcOrd="0" destOrd="0" presId="urn:microsoft.com/office/officeart/2005/8/layout/vList5"/>
    <dgm:cxn modelId="{53A01FE1-BD8A-4C89-8B11-A1C9811C7F45}" type="presOf" srcId="{8423BB44-3F1B-4A59-A1B8-1A9894B0AA06}" destId="{6804B113-3AD3-4F55-B446-AAC88FA73C60}" srcOrd="0" destOrd="0" presId="urn:microsoft.com/office/officeart/2005/8/layout/vList5"/>
    <dgm:cxn modelId="{A81777D2-8481-481A-82DC-D73204DE09F7}" srcId="{6E459F4E-5895-4517-8401-FBD152B198FD}" destId="{8423BB44-3F1B-4A59-A1B8-1A9894B0AA06}" srcOrd="1" destOrd="0" parTransId="{159A04CA-BB30-4651-9AF1-1D7750C330A8}" sibTransId="{FCC5158B-3E83-417C-93DC-366F55B54F4D}"/>
    <dgm:cxn modelId="{5511A6AD-F9F2-4E64-B8BD-013FA3C59076}" type="presParOf" srcId="{99FB2F1D-A69D-4962-992C-50E70BB291C7}" destId="{A549067D-EC13-4D81-A6C8-BB5D8B276B65}" srcOrd="0" destOrd="0" presId="urn:microsoft.com/office/officeart/2005/8/layout/vList5"/>
    <dgm:cxn modelId="{690039BC-402F-41A1-8C04-3E6A1A0476E8}" type="presParOf" srcId="{A549067D-EC13-4D81-A6C8-BB5D8B276B65}" destId="{7CF01AEB-FA59-4744-A243-EF37FD32E145}" srcOrd="0" destOrd="0" presId="urn:microsoft.com/office/officeart/2005/8/layout/vList5"/>
    <dgm:cxn modelId="{44455456-1D71-4319-93F7-E5285C8700C2}" type="presParOf" srcId="{99FB2F1D-A69D-4962-992C-50E70BB291C7}" destId="{6936352E-C393-4BC4-A1E1-DC1D8AC9FCC6}" srcOrd="1" destOrd="0" presId="urn:microsoft.com/office/officeart/2005/8/layout/vList5"/>
    <dgm:cxn modelId="{8FD25A67-FF3A-4268-BA9E-23C53A2FE494}" type="presParOf" srcId="{99FB2F1D-A69D-4962-992C-50E70BB291C7}" destId="{2F6B69CC-5962-41C1-8143-1C42E054021E}" srcOrd="2" destOrd="0" presId="urn:microsoft.com/office/officeart/2005/8/layout/vList5"/>
    <dgm:cxn modelId="{F0591CBA-571B-418B-8EF7-CF2AA42B7736}" type="presParOf" srcId="{2F6B69CC-5962-41C1-8143-1C42E054021E}" destId="{6804B113-3AD3-4F55-B446-AAC88FA73C60}" srcOrd="0" destOrd="0" presId="urn:microsoft.com/office/officeart/2005/8/layout/vList5"/>
    <dgm:cxn modelId="{AAC127C2-B6B2-4E50-9D16-D4493898D0BD}" type="presParOf" srcId="{99FB2F1D-A69D-4962-992C-50E70BB291C7}" destId="{34F0BFC4-66B2-455F-9DA2-6B8C924E0FEA}" srcOrd="3" destOrd="0" presId="urn:microsoft.com/office/officeart/2005/8/layout/vList5"/>
    <dgm:cxn modelId="{2F869CD8-C3BA-4EBB-88AE-AE04C36ABFA1}" type="presParOf" srcId="{99FB2F1D-A69D-4962-992C-50E70BB291C7}" destId="{F2376A33-D2C8-4E73-85A1-0F02F8DCDF44}" srcOrd="4" destOrd="0" presId="urn:microsoft.com/office/officeart/2005/8/layout/vList5"/>
    <dgm:cxn modelId="{651DFE29-3B75-4DAE-B20B-55933C28D0DC}" type="presParOf" srcId="{F2376A33-D2C8-4E73-85A1-0F02F8DCDF44}" destId="{88AC9909-58A8-4BE5-8909-57FD060FEFC0}" srcOrd="0"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E459F4E-5895-4517-8401-FBD152B198FD}" type="doc">
      <dgm:prSet loTypeId="urn:microsoft.com/office/officeart/2005/8/layout/vList5" loCatId="list" qsTypeId="urn:microsoft.com/office/officeart/2005/8/quickstyle/simple1" qsCatId="simple" csTypeId="urn:microsoft.com/office/officeart/2005/8/colors/accent1_1" csCatId="accent1" phldr="1"/>
      <dgm:spPr/>
      <dgm:t>
        <a:bodyPr/>
        <a:lstStyle/>
        <a:p>
          <a:endParaRPr lang="ru-RU"/>
        </a:p>
      </dgm:t>
    </dgm:pt>
    <dgm:pt modelId="{C69A1295-CC45-4CF6-93E4-54362EBA5914}">
      <dgm:prSet custT="1"/>
      <dgm:spPr/>
      <dgm:t>
        <a:bodyPr/>
        <a:lstStyle/>
        <a:p>
          <a:pPr algn="ctr" rtl="0"/>
          <a:endParaRPr lang="ru-RU" sz="1800" dirty="0"/>
        </a:p>
      </dgm:t>
    </dgm:pt>
    <dgm:pt modelId="{B52AB6CE-92FF-4E98-8BB7-F038CD179177}" type="parTrans" cxnId="{CA542ADB-4451-4622-A503-39AA2732EF22}">
      <dgm:prSet/>
      <dgm:spPr/>
      <dgm:t>
        <a:bodyPr/>
        <a:lstStyle/>
        <a:p>
          <a:endParaRPr lang="ru-RU"/>
        </a:p>
      </dgm:t>
    </dgm:pt>
    <dgm:pt modelId="{A15F32D0-5F4E-432F-B333-23CAB0FED72A}" type="sibTrans" cxnId="{CA542ADB-4451-4622-A503-39AA2732EF22}">
      <dgm:prSet/>
      <dgm:spPr/>
      <dgm:t>
        <a:bodyPr/>
        <a:lstStyle/>
        <a:p>
          <a:endParaRPr lang="ru-RU"/>
        </a:p>
      </dgm:t>
    </dgm:pt>
    <dgm:pt modelId="{8423BB44-3F1B-4A59-A1B8-1A9894B0AA06}">
      <dgm:prSet custT="1"/>
      <dgm:spPr/>
      <dgm:t>
        <a:bodyPr/>
        <a:lstStyle/>
        <a:p>
          <a:pPr algn="just" rtl="0"/>
          <a:endParaRPr lang="ru-RU" sz="1800" dirty="0" smtClean="0"/>
        </a:p>
      </dgm:t>
    </dgm:pt>
    <dgm:pt modelId="{159A04CA-BB30-4651-9AF1-1D7750C330A8}" type="parTrans" cxnId="{A81777D2-8481-481A-82DC-D73204DE09F7}">
      <dgm:prSet/>
      <dgm:spPr/>
      <dgm:t>
        <a:bodyPr/>
        <a:lstStyle/>
        <a:p>
          <a:endParaRPr lang="ru-RU"/>
        </a:p>
      </dgm:t>
    </dgm:pt>
    <dgm:pt modelId="{FCC5158B-3E83-417C-93DC-366F55B54F4D}" type="sibTrans" cxnId="{A81777D2-8481-481A-82DC-D73204DE09F7}">
      <dgm:prSet/>
      <dgm:spPr/>
      <dgm:t>
        <a:bodyPr/>
        <a:lstStyle/>
        <a:p>
          <a:endParaRPr lang="ru-RU"/>
        </a:p>
      </dgm:t>
    </dgm:pt>
    <dgm:pt modelId="{B86531AE-EEAB-494C-8924-2D67C3EF72E0}">
      <dgm:prSet custT="1"/>
      <dgm:spPr/>
      <dgm:t>
        <a:bodyPr/>
        <a:lstStyle/>
        <a:p>
          <a:pPr algn="just" rtl="0"/>
          <a:r>
            <a:rPr lang="ru-RU" sz="1800" dirty="0" smtClean="0"/>
            <a:t>3. </a:t>
          </a:r>
          <a:r>
            <a:rPr lang="en-US" sz="1800" dirty="0" smtClean="0"/>
            <a:t>A rectangle is combined of four equal squares. A jogged line was drawn through it as is shown in the drawing. Determine the area of this rectangle if it is known that the length on the jogged line is 20 cm.</a:t>
          </a:r>
        </a:p>
        <a:p>
          <a:pPr algn="just" rtl="0"/>
          <a:endParaRPr lang="ru-RU" sz="1800" dirty="0" smtClean="0"/>
        </a:p>
        <a:p>
          <a:pPr algn="just" rtl="0"/>
          <a:endParaRPr lang="ru-RU" sz="1800" dirty="0"/>
        </a:p>
      </dgm:t>
    </dgm:pt>
    <dgm:pt modelId="{8FF3A0D7-EDBC-4D26-B006-E30A9451FFF2}" type="parTrans" cxnId="{CD345A2C-2787-4EE4-84D4-A7858150AC12}">
      <dgm:prSet/>
      <dgm:spPr/>
      <dgm:t>
        <a:bodyPr/>
        <a:lstStyle/>
        <a:p>
          <a:endParaRPr lang="ru-RU"/>
        </a:p>
      </dgm:t>
    </dgm:pt>
    <dgm:pt modelId="{5009DFE1-4082-4E9E-8076-F255FD8C9766}" type="sibTrans" cxnId="{CD345A2C-2787-4EE4-84D4-A7858150AC12}">
      <dgm:prSet/>
      <dgm:spPr/>
      <dgm:t>
        <a:bodyPr/>
        <a:lstStyle/>
        <a:p>
          <a:endParaRPr lang="ru-RU"/>
        </a:p>
      </dgm:t>
    </dgm:pt>
    <dgm:pt modelId="{99FB2F1D-A69D-4962-992C-50E70BB291C7}" type="pres">
      <dgm:prSet presAssocID="{6E459F4E-5895-4517-8401-FBD152B198FD}" presName="Name0" presStyleCnt="0">
        <dgm:presLayoutVars>
          <dgm:dir/>
          <dgm:animLvl val="lvl"/>
          <dgm:resizeHandles val="exact"/>
        </dgm:presLayoutVars>
      </dgm:prSet>
      <dgm:spPr/>
      <dgm:t>
        <a:bodyPr/>
        <a:lstStyle/>
        <a:p>
          <a:endParaRPr lang="ru-RU"/>
        </a:p>
      </dgm:t>
    </dgm:pt>
    <dgm:pt modelId="{A549067D-EC13-4D81-A6C8-BB5D8B276B65}" type="pres">
      <dgm:prSet presAssocID="{C69A1295-CC45-4CF6-93E4-54362EBA5914}" presName="linNode" presStyleCnt="0"/>
      <dgm:spPr/>
    </dgm:pt>
    <dgm:pt modelId="{7CF01AEB-FA59-4744-A243-EF37FD32E145}" type="pres">
      <dgm:prSet presAssocID="{C69A1295-CC45-4CF6-93E4-54362EBA5914}" presName="parentText" presStyleLbl="node1" presStyleIdx="0" presStyleCnt="3" custScaleX="277623" custScaleY="36061">
        <dgm:presLayoutVars>
          <dgm:chMax val="1"/>
          <dgm:bulletEnabled val="1"/>
        </dgm:presLayoutVars>
      </dgm:prSet>
      <dgm:spPr/>
      <dgm:t>
        <a:bodyPr/>
        <a:lstStyle/>
        <a:p>
          <a:endParaRPr lang="ru-RU"/>
        </a:p>
      </dgm:t>
    </dgm:pt>
    <dgm:pt modelId="{6936352E-C393-4BC4-A1E1-DC1D8AC9FCC6}" type="pres">
      <dgm:prSet presAssocID="{A15F32D0-5F4E-432F-B333-23CAB0FED72A}" presName="sp" presStyleCnt="0"/>
      <dgm:spPr/>
    </dgm:pt>
    <dgm:pt modelId="{2F6B69CC-5962-41C1-8143-1C42E054021E}" type="pres">
      <dgm:prSet presAssocID="{8423BB44-3F1B-4A59-A1B8-1A9894B0AA06}" presName="linNode" presStyleCnt="0"/>
      <dgm:spPr/>
    </dgm:pt>
    <dgm:pt modelId="{6804B113-3AD3-4F55-B446-AAC88FA73C60}" type="pres">
      <dgm:prSet presAssocID="{8423BB44-3F1B-4A59-A1B8-1A9894B0AA06}" presName="parentText" presStyleLbl="node1" presStyleIdx="1" presStyleCnt="3" custScaleX="277446" custScaleY="41681">
        <dgm:presLayoutVars>
          <dgm:chMax val="1"/>
          <dgm:bulletEnabled val="1"/>
        </dgm:presLayoutVars>
      </dgm:prSet>
      <dgm:spPr/>
      <dgm:t>
        <a:bodyPr/>
        <a:lstStyle/>
        <a:p>
          <a:endParaRPr lang="ru-RU"/>
        </a:p>
      </dgm:t>
    </dgm:pt>
    <dgm:pt modelId="{34F0BFC4-66B2-455F-9DA2-6B8C924E0FEA}" type="pres">
      <dgm:prSet presAssocID="{FCC5158B-3E83-417C-93DC-366F55B54F4D}" presName="sp" presStyleCnt="0"/>
      <dgm:spPr/>
    </dgm:pt>
    <dgm:pt modelId="{F2376A33-D2C8-4E73-85A1-0F02F8DCDF44}" type="pres">
      <dgm:prSet presAssocID="{B86531AE-EEAB-494C-8924-2D67C3EF72E0}" presName="linNode" presStyleCnt="0"/>
      <dgm:spPr/>
    </dgm:pt>
    <dgm:pt modelId="{88AC9909-58A8-4BE5-8909-57FD060FEFC0}" type="pres">
      <dgm:prSet presAssocID="{B86531AE-EEAB-494C-8924-2D67C3EF72E0}" presName="parentText" presStyleLbl="node1" presStyleIdx="2" presStyleCnt="3" custScaleX="277778" custScaleY="48352">
        <dgm:presLayoutVars>
          <dgm:chMax val="1"/>
          <dgm:bulletEnabled val="1"/>
        </dgm:presLayoutVars>
      </dgm:prSet>
      <dgm:spPr/>
      <dgm:t>
        <a:bodyPr/>
        <a:lstStyle/>
        <a:p>
          <a:endParaRPr lang="ru-RU"/>
        </a:p>
      </dgm:t>
    </dgm:pt>
  </dgm:ptLst>
  <dgm:cxnLst>
    <dgm:cxn modelId="{CA542ADB-4451-4622-A503-39AA2732EF22}" srcId="{6E459F4E-5895-4517-8401-FBD152B198FD}" destId="{C69A1295-CC45-4CF6-93E4-54362EBA5914}" srcOrd="0" destOrd="0" parTransId="{B52AB6CE-92FF-4E98-8BB7-F038CD179177}" sibTransId="{A15F32D0-5F4E-432F-B333-23CAB0FED72A}"/>
    <dgm:cxn modelId="{9FC65EC6-F973-4F1D-B3B9-F721C67FACAC}" type="presOf" srcId="{B86531AE-EEAB-494C-8924-2D67C3EF72E0}" destId="{88AC9909-58A8-4BE5-8909-57FD060FEFC0}" srcOrd="0" destOrd="0" presId="urn:microsoft.com/office/officeart/2005/8/layout/vList5"/>
    <dgm:cxn modelId="{8EB62288-11E5-4F8F-86B1-53489512BD34}" type="presOf" srcId="{C69A1295-CC45-4CF6-93E4-54362EBA5914}" destId="{7CF01AEB-FA59-4744-A243-EF37FD32E145}" srcOrd="0" destOrd="0" presId="urn:microsoft.com/office/officeart/2005/8/layout/vList5"/>
    <dgm:cxn modelId="{70A33D7D-312C-4312-A6BD-B2DB6554D065}" type="presOf" srcId="{8423BB44-3F1B-4A59-A1B8-1A9894B0AA06}" destId="{6804B113-3AD3-4F55-B446-AAC88FA73C60}" srcOrd="0" destOrd="0" presId="urn:microsoft.com/office/officeart/2005/8/layout/vList5"/>
    <dgm:cxn modelId="{CD345A2C-2787-4EE4-84D4-A7858150AC12}" srcId="{6E459F4E-5895-4517-8401-FBD152B198FD}" destId="{B86531AE-EEAB-494C-8924-2D67C3EF72E0}" srcOrd="2" destOrd="0" parTransId="{8FF3A0D7-EDBC-4D26-B006-E30A9451FFF2}" sibTransId="{5009DFE1-4082-4E9E-8076-F255FD8C9766}"/>
    <dgm:cxn modelId="{A9DD1577-13E0-4141-B004-C74863733A8B}" type="presOf" srcId="{6E459F4E-5895-4517-8401-FBD152B198FD}" destId="{99FB2F1D-A69D-4962-992C-50E70BB291C7}" srcOrd="0" destOrd="0" presId="urn:microsoft.com/office/officeart/2005/8/layout/vList5"/>
    <dgm:cxn modelId="{A81777D2-8481-481A-82DC-D73204DE09F7}" srcId="{6E459F4E-5895-4517-8401-FBD152B198FD}" destId="{8423BB44-3F1B-4A59-A1B8-1A9894B0AA06}" srcOrd="1" destOrd="0" parTransId="{159A04CA-BB30-4651-9AF1-1D7750C330A8}" sibTransId="{FCC5158B-3E83-417C-93DC-366F55B54F4D}"/>
    <dgm:cxn modelId="{51CA4A63-C3B1-425A-AD00-3C18AF1959D9}" type="presParOf" srcId="{99FB2F1D-A69D-4962-992C-50E70BB291C7}" destId="{A549067D-EC13-4D81-A6C8-BB5D8B276B65}" srcOrd="0" destOrd="0" presId="urn:microsoft.com/office/officeart/2005/8/layout/vList5"/>
    <dgm:cxn modelId="{A392E3E8-AEC4-498D-A543-76B00D5E415A}" type="presParOf" srcId="{A549067D-EC13-4D81-A6C8-BB5D8B276B65}" destId="{7CF01AEB-FA59-4744-A243-EF37FD32E145}" srcOrd="0" destOrd="0" presId="urn:microsoft.com/office/officeart/2005/8/layout/vList5"/>
    <dgm:cxn modelId="{E35EC967-779F-4E3F-BFEF-10686D4DCAA2}" type="presParOf" srcId="{99FB2F1D-A69D-4962-992C-50E70BB291C7}" destId="{6936352E-C393-4BC4-A1E1-DC1D8AC9FCC6}" srcOrd="1" destOrd="0" presId="urn:microsoft.com/office/officeart/2005/8/layout/vList5"/>
    <dgm:cxn modelId="{B8AC3CB3-EDF8-4449-BB7A-C17CD76AB72D}" type="presParOf" srcId="{99FB2F1D-A69D-4962-992C-50E70BB291C7}" destId="{2F6B69CC-5962-41C1-8143-1C42E054021E}" srcOrd="2" destOrd="0" presId="urn:microsoft.com/office/officeart/2005/8/layout/vList5"/>
    <dgm:cxn modelId="{AEDE8300-1AB0-4326-B8FF-F0CC9ACD3613}" type="presParOf" srcId="{2F6B69CC-5962-41C1-8143-1C42E054021E}" destId="{6804B113-3AD3-4F55-B446-AAC88FA73C60}" srcOrd="0" destOrd="0" presId="urn:microsoft.com/office/officeart/2005/8/layout/vList5"/>
    <dgm:cxn modelId="{7259C44F-3670-4C34-A36D-F52336B0DAEC}" type="presParOf" srcId="{99FB2F1D-A69D-4962-992C-50E70BB291C7}" destId="{34F0BFC4-66B2-455F-9DA2-6B8C924E0FEA}" srcOrd="3" destOrd="0" presId="urn:microsoft.com/office/officeart/2005/8/layout/vList5"/>
    <dgm:cxn modelId="{ED848AB6-BD66-408D-A3E0-79C6A68B13AD}" type="presParOf" srcId="{99FB2F1D-A69D-4962-992C-50E70BB291C7}" destId="{F2376A33-D2C8-4E73-85A1-0F02F8DCDF44}" srcOrd="4" destOrd="0" presId="urn:microsoft.com/office/officeart/2005/8/layout/vList5"/>
    <dgm:cxn modelId="{E733FF4F-1531-4AF6-90ED-C25C4DCD7A03}" type="presParOf" srcId="{F2376A33-D2C8-4E73-85A1-0F02F8DCDF44}" destId="{88AC9909-58A8-4BE5-8909-57FD060FEFC0}" srcOrd="0"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E459F4E-5895-4517-8401-FBD152B198FD}" type="doc">
      <dgm:prSet loTypeId="urn:microsoft.com/office/officeart/2005/8/layout/vList5" loCatId="list" qsTypeId="urn:microsoft.com/office/officeart/2005/8/quickstyle/simple1" qsCatId="simple" csTypeId="urn:microsoft.com/office/officeart/2005/8/colors/accent1_1" csCatId="accent1" phldr="1"/>
      <dgm:spPr/>
      <dgm:t>
        <a:bodyPr/>
        <a:lstStyle/>
        <a:p>
          <a:endParaRPr lang="ru-RU"/>
        </a:p>
      </dgm:t>
    </dgm:pt>
    <dgm:pt modelId="{C69A1295-CC45-4CF6-93E4-54362EBA5914}">
      <dgm:prSet custT="1"/>
      <dgm:spPr/>
      <dgm:t>
        <a:bodyPr/>
        <a:lstStyle/>
        <a:p>
          <a:pPr algn="l" rtl="0"/>
          <a:r>
            <a:rPr lang="en-US" sz="1800" dirty="0" smtClean="0"/>
            <a:t>1. A string consists of three pieces colored differently: green, yellow and red. Determine the length of the green piece is the yellow piece is 10 cm long and the red piece is 15 cm long while the string’s total length is 37 cm. Mark the correct answer. </a:t>
          </a:r>
          <a:endParaRPr lang="ru-RU" sz="1800" dirty="0" smtClean="0"/>
        </a:p>
        <a:p>
          <a:pPr algn="ctr"/>
          <a:r>
            <a:rPr lang="en-US" sz="1800" dirty="0" smtClean="0"/>
            <a:t>A. 62 </a:t>
          </a:r>
          <a:r>
            <a:rPr lang="ru-RU" sz="1800" dirty="0" smtClean="0"/>
            <a:t>с</a:t>
          </a:r>
          <a:r>
            <a:rPr lang="en-US" sz="1800" dirty="0" smtClean="0"/>
            <a:t>m	B. 22 </a:t>
          </a:r>
          <a:r>
            <a:rPr lang="ru-RU" sz="1800" dirty="0" smtClean="0"/>
            <a:t>с</a:t>
          </a:r>
          <a:r>
            <a:rPr lang="en-US" sz="1800" dirty="0" smtClean="0"/>
            <a:t>m	C. 27 </a:t>
          </a:r>
          <a:r>
            <a:rPr lang="ru-RU" sz="1800" dirty="0" smtClean="0"/>
            <a:t>с</a:t>
          </a:r>
          <a:r>
            <a:rPr lang="en-US" sz="1800" dirty="0" smtClean="0"/>
            <a:t>m	D. 12 </a:t>
          </a:r>
          <a:r>
            <a:rPr lang="ru-RU" sz="1800" dirty="0" smtClean="0"/>
            <a:t>с</a:t>
          </a:r>
          <a:r>
            <a:rPr lang="en-US" sz="1800" dirty="0" smtClean="0"/>
            <a:t>m</a:t>
          </a:r>
          <a:endParaRPr lang="ru-RU" sz="1800" dirty="0"/>
        </a:p>
      </dgm:t>
    </dgm:pt>
    <dgm:pt modelId="{B52AB6CE-92FF-4E98-8BB7-F038CD179177}" type="parTrans" cxnId="{CA542ADB-4451-4622-A503-39AA2732EF22}">
      <dgm:prSet/>
      <dgm:spPr/>
      <dgm:t>
        <a:bodyPr/>
        <a:lstStyle/>
        <a:p>
          <a:endParaRPr lang="ru-RU"/>
        </a:p>
      </dgm:t>
    </dgm:pt>
    <dgm:pt modelId="{A15F32D0-5F4E-432F-B333-23CAB0FED72A}" type="sibTrans" cxnId="{CA542ADB-4451-4622-A503-39AA2732EF22}">
      <dgm:prSet/>
      <dgm:spPr/>
      <dgm:t>
        <a:bodyPr/>
        <a:lstStyle/>
        <a:p>
          <a:endParaRPr lang="ru-RU"/>
        </a:p>
      </dgm:t>
    </dgm:pt>
    <dgm:pt modelId="{B86531AE-EEAB-494C-8924-2D67C3EF72E0}">
      <dgm:prSet custT="1"/>
      <dgm:spPr/>
      <dgm:t>
        <a:bodyPr/>
        <a:lstStyle/>
        <a:p>
          <a:pPr algn="just" rtl="0"/>
          <a:r>
            <a:rPr lang="ru-RU" sz="1800" dirty="0" smtClean="0"/>
            <a:t>3.</a:t>
          </a:r>
          <a:r>
            <a:rPr lang="en-US" sz="1800" dirty="0" smtClean="0"/>
            <a:t> </a:t>
          </a:r>
          <a:r>
            <a:rPr lang="en-US" sz="1800" dirty="0" smtClean="0"/>
            <a:t>A string consists of three pieces colored differently: blue, green and red. The combined length of the blue and green pieces is 16 cm and the combined length of the green and red pieces is 14 cm. The combined length of the blue and red pieces is 20 cm. Please determine the total length of the string.</a:t>
          </a:r>
          <a:endParaRPr lang="ru-RU" sz="1800" dirty="0" smtClean="0"/>
        </a:p>
      </dgm:t>
    </dgm:pt>
    <dgm:pt modelId="{8FF3A0D7-EDBC-4D26-B006-E30A9451FFF2}" type="parTrans" cxnId="{CD345A2C-2787-4EE4-84D4-A7858150AC12}">
      <dgm:prSet/>
      <dgm:spPr/>
      <dgm:t>
        <a:bodyPr/>
        <a:lstStyle/>
        <a:p>
          <a:endParaRPr lang="ru-RU"/>
        </a:p>
      </dgm:t>
    </dgm:pt>
    <dgm:pt modelId="{5009DFE1-4082-4E9E-8076-F255FD8C9766}" type="sibTrans" cxnId="{CD345A2C-2787-4EE4-84D4-A7858150AC12}">
      <dgm:prSet/>
      <dgm:spPr/>
      <dgm:t>
        <a:bodyPr/>
        <a:lstStyle/>
        <a:p>
          <a:endParaRPr lang="ru-RU"/>
        </a:p>
      </dgm:t>
    </dgm:pt>
    <dgm:pt modelId="{4B1C097C-0653-4B2B-8D2C-A06C526E2C87}">
      <dgm:prSet custT="1"/>
      <dgm:spPr/>
      <dgm:t>
        <a:bodyPr/>
        <a:lstStyle/>
        <a:p>
          <a:pPr algn="l"/>
          <a:r>
            <a:rPr lang="ru-RU" sz="1800" dirty="0" smtClean="0"/>
            <a:t>2. </a:t>
          </a:r>
          <a:r>
            <a:rPr lang="en-US" sz="1800" dirty="0" smtClean="0"/>
            <a:t>A string consists of three pieces colored differently: blue, white and red. The combined length of the blue and white pieces is 8 cm and the combined length of the white and red pieces is 9 cm. The string’s total length is 15 cm. Please determine the length of the white piece.</a:t>
          </a:r>
          <a:endParaRPr lang="ru-RU" sz="1800" dirty="0"/>
        </a:p>
      </dgm:t>
    </dgm:pt>
    <dgm:pt modelId="{5B5A736A-9033-4F1C-92CD-A63BB6EBD103}" type="parTrans" cxnId="{7409F258-863E-42F7-8376-D11E2323B863}">
      <dgm:prSet/>
      <dgm:spPr/>
      <dgm:t>
        <a:bodyPr/>
        <a:lstStyle/>
        <a:p>
          <a:endParaRPr lang="ru-RU"/>
        </a:p>
      </dgm:t>
    </dgm:pt>
    <dgm:pt modelId="{968AA1F1-A8D3-46F4-973E-BEF8F77170CB}" type="sibTrans" cxnId="{7409F258-863E-42F7-8376-D11E2323B863}">
      <dgm:prSet/>
      <dgm:spPr/>
      <dgm:t>
        <a:bodyPr/>
        <a:lstStyle/>
        <a:p>
          <a:endParaRPr lang="ru-RU"/>
        </a:p>
      </dgm:t>
    </dgm:pt>
    <dgm:pt modelId="{99FB2F1D-A69D-4962-992C-50E70BB291C7}" type="pres">
      <dgm:prSet presAssocID="{6E459F4E-5895-4517-8401-FBD152B198FD}" presName="Name0" presStyleCnt="0">
        <dgm:presLayoutVars>
          <dgm:dir/>
          <dgm:animLvl val="lvl"/>
          <dgm:resizeHandles val="exact"/>
        </dgm:presLayoutVars>
      </dgm:prSet>
      <dgm:spPr/>
      <dgm:t>
        <a:bodyPr/>
        <a:lstStyle/>
        <a:p>
          <a:endParaRPr lang="ru-RU"/>
        </a:p>
      </dgm:t>
    </dgm:pt>
    <dgm:pt modelId="{A549067D-EC13-4D81-A6C8-BB5D8B276B65}" type="pres">
      <dgm:prSet presAssocID="{C69A1295-CC45-4CF6-93E4-54362EBA5914}" presName="linNode" presStyleCnt="0"/>
      <dgm:spPr/>
    </dgm:pt>
    <dgm:pt modelId="{7CF01AEB-FA59-4744-A243-EF37FD32E145}" type="pres">
      <dgm:prSet presAssocID="{C69A1295-CC45-4CF6-93E4-54362EBA5914}" presName="parentText" presStyleLbl="node1" presStyleIdx="0" presStyleCnt="3" custScaleX="277623" custScaleY="35967" custLinFactNeighborX="-77" custLinFactNeighborY="-3443">
        <dgm:presLayoutVars>
          <dgm:chMax val="1"/>
          <dgm:bulletEnabled val="1"/>
        </dgm:presLayoutVars>
      </dgm:prSet>
      <dgm:spPr/>
      <dgm:t>
        <a:bodyPr/>
        <a:lstStyle/>
        <a:p>
          <a:endParaRPr lang="ru-RU"/>
        </a:p>
      </dgm:t>
    </dgm:pt>
    <dgm:pt modelId="{6936352E-C393-4BC4-A1E1-DC1D8AC9FCC6}" type="pres">
      <dgm:prSet presAssocID="{A15F32D0-5F4E-432F-B333-23CAB0FED72A}" presName="sp" presStyleCnt="0"/>
      <dgm:spPr/>
    </dgm:pt>
    <dgm:pt modelId="{D3B3DB4C-D610-4D5E-84CD-77E79277D7BE}" type="pres">
      <dgm:prSet presAssocID="{4B1C097C-0653-4B2B-8D2C-A06C526E2C87}" presName="linNode" presStyleCnt="0"/>
      <dgm:spPr/>
    </dgm:pt>
    <dgm:pt modelId="{38A74EE9-04DB-4B81-8BAF-88C995411C1C}" type="pres">
      <dgm:prSet presAssocID="{4B1C097C-0653-4B2B-8D2C-A06C526E2C87}" presName="parentText" presStyleLbl="node1" presStyleIdx="1" presStyleCnt="3" custScaleX="277778" custScaleY="23377" custLinFactNeighborX="-77" custLinFactNeighborY="-1551">
        <dgm:presLayoutVars>
          <dgm:chMax val="1"/>
          <dgm:bulletEnabled val="1"/>
        </dgm:presLayoutVars>
      </dgm:prSet>
      <dgm:spPr/>
      <dgm:t>
        <a:bodyPr/>
        <a:lstStyle/>
        <a:p>
          <a:endParaRPr lang="ru-RU"/>
        </a:p>
      </dgm:t>
    </dgm:pt>
    <dgm:pt modelId="{A240D9A2-4BDD-45E3-AC31-73456F6F9F1A}" type="pres">
      <dgm:prSet presAssocID="{968AA1F1-A8D3-46F4-973E-BEF8F77170CB}" presName="sp" presStyleCnt="0"/>
      <dgm:spPr/>
    </dgm:pt>
    <dgm:pt modelId="{F2376A33-D2C8-4E73-85A1-0F02F8DCDF44}" type="pres">
      <dgm:prSet presAssocID="{B86531AE-EEAB-494C-8924-2D67C3EF72E0}" presName="linNode" presStyleCnt="0"/>
      <dgm:spPr/>
    </dgm:pt>
    <dgm:pt modelId="{88AC9909-58A8-4BE5-8909-57FD060FEFC0}" type="pres">
      <dgm:prSet presAssocID="{B86531AE-EEAB-494C-8924-2D67C3EF72E0}" presName="parentText" presStyleLbl="node1" presStyleIdx="2" presStyleCnt="3" custScaleX="277778" custScaleY="29239" custLinFactNeighborX="-77" custLinFactNeighborY="-1020">
        <dgm:presLayoutVars>
          <dgm:chMax val="1"/>
          <dgm:bulletEnabled val="1"/>
        </dgm:presLayoutVars>
      </dgm:prSet>
      <dgm:spPr/>
      <dgm:t>
        <a:bodyPr/>
        <a:lstStyle/>
        <a:p>
          <a:endParaRPr lang="ru-RU"/>
        </a:p>
      </dgm:t>
    </dgm:pt>
  </dgm:ptLst>
  <dgm:cxnLst>
    <dgm:cxn modelId="{CA542ADB-4451-4622-A503-39AA2732EF22}" srcId="{6E459F4E-5895-4517-8401-FBD152B198FD}" destId="{C69A1295-CC45-4CF6-93E4-54362EBA5914}" srcOrd="0" destOrd="0" parTransId="{B52AB6CE-92FF-4E98-8BB7-F038CD179177}" sibTransId="{A15F32D0-5F4E-432F-B333-23CAB0FED72A}"/>
    <dgm:cxn modelId="{7409F258-863E-42F7-8376-D11E2323B863}" srcId="{6E459F4E-5895-4517-8401-FBD152B198FD}" destId="{4B1C097C-0653-4B2B-8D2C-A06C526E2C87}" srcOrd="1" destOrd="0" parTransId="{5B5A736A-9033-4F1C-92CD-A63BB6EBD103}" sibTransId="{968AA1F1-A8D3-46F4-973E-BEF8F77170CB}"/>
    <dgm:cxn modelId="{850BB41E-1CEA-485C-A553-F1402FAADD2E}" type="presOf" srcId="{C69A1295-CC45-4CF6-93E4-54362EBA5914}" destId="{7CF01AEB-FA59-4744-A243-EF37FD32E145}" srcOrd="0" destOrd="0" presId="urn:microsoft.com/office/officeart/2005/8/layout/vList5"/>
    <dgm:cxn modelId="{E7DA818C-A626-418E-9BCD-0E712488B407}" type="presOf" srcId="{4B1C097C-0653-4B2B-8D2C-A06C526E2C87}" destId="{38A74EE9-04DB-4B81-8BAF-88C995411C1C}" srcOrd="0" destOrd="0" presId="urn:microsoft.com/office/officeart/2005/8/layout/vList5"/>
    <dgm:cxn modelId="{989D280C-61B9-40D9-BE56-45DD54D5DAFA}" type="presOf" srcId="{6E459F4E-5895-4517-8401-FBD152B198FD}" destId="{99FB2F1D-A69D-4962-992C-50E70BB291C7}" srcOrd="0" destOrd="0" presId="urn:microsoft.com/office/officeart/2005/8/layout/vList5"/>
    <dgm:cxn modelId="{CD345A2C-2787-4EE4-84D4-A7858150AC12}" srcId="{6E459F4E-5895-4517-8401-FBD152B198FD}" destId="{B86531AE-EEAB-494C-8924-2D67C3EF72E0}" srcOrd="2" destOrd="0" parTransId="{8FF3A0D7-EDBC-4D26-B006-E30A9451FFF2}" sibTransId="{5009DFE1-4082-4E9E-8076-F255FD8C9766}"/>
    <dgm:cxn modelId="{4FDFF6F4-FCBF-4B8C-A367-6ED3CB2930D8}" type="presOf" srcId="{B86531AE-EEAB-494C-8924-2D67C3EF72E0}" destId="{88AC9909-58A8-4BE5-8909-57FD060FEFC0}" srcOrd="0" destOrd="0" presId="urn:microsoft.com/office/officeart/2005/8/layout/vList5"/>
    <dgm:cxn modelId="{C4645165-7186-4765-8D6F-FC04527BCA52}" type="presParOf" srcId="{99FB2F1D-A69D-4962-992C-50E70BB291C7}" destId="{A549067D-EC13-4D81-A6C8-BB5D8B276B65}" srcOrd="0" destOrd="0" presId="urn:microsoft.com/office/officeart/2005/8/layout/vList5"/>
    <dgm:cxn modelId="{333E4AEC-477E-40D4-ADE5-F4BF25DE375A}" type="presParOf" srcId="{A549067D-EC13-4D81-A6C8-BB5D8B276B65}" destId="{7CF01AEB-FA59-4744-A243-EF37FD32E145}" srcOrd="0" destOrd="0" presId="urn:microsoft.com/office/officeart/2005/8/layout/vList5"/>
    <dgm:cxn modelId="{5125C03A-6987-4574-AC76-B63C48C86DB0}" type="presParOf" srcId="{99FB2F1D-A69D-4962-992C-50E70BB291C7}" destId="{6936352E-C393-4BC4-A1E1-DC1D8AC9FCC6}" srcOrd="1" destOrd="0" presId="urn:microsoft.com/office/officeart/2005/8/layout/vList5"/>
    <dgm:cxn modelId="{BDB68B03-E5CB-4FFE-972F-8F810DCCA55B}" type="presParOf" srcId="{99FB2F1D-A69D-4962-992C-50E70BB291C7}" destId="{D3B3DB4C-D610-4D5E-84CD-77E79277D7BE}" srcOrd="2" destOrd="0" presId="urn:microsoft.com/office/officeart/2005/8/layout/vList5"/>
    <dgm:cxn modelId="{5F6D570D-0AB1-44E4-BD50-B238BBB00493}" type="presParOf" srcId="{D3B3DB4C-D610-4D5E-84CD-77E79277D7BE}" destId="{38A74EE9-04DB-4B81-8BAF-88C995411C1C}" srcOrd="0" destOrd="0" presId="urn:microsoft.com/office/officeart/2005/8/layout/vList5"/>
    <dgm:cxn modelId="{37D0828C-85F7-4EB8-A5F1-908E9B3BB39A}" type="presParOf" srcId="{99FB2F1D-A69D-4962-992C-50E70BB291C7}" destId="{A240D9A2-4BDD-45E3-AC31-73456F6F9F1A}" srcOrd="3" destOrd="0" presId="urn:microsoft.com/office/officeart/2005/8/layout/vList5"/>
    <dgm:cxn modelId="{E4C1082D-AB9B-4DF9-9610-148EBDEE4118}" type="presParOf" srcId="{99FB2F1D-A69D-4962-992C-50E70BB291C7}" destId="{F2376A33-D2C8-4E73-85A1-0F02F8DCDF44}" srcOrd="4" destOrd="0" presId="urn:microsoft.com/office/officeart/2005/8/layout/vList5"/>
    <dgm:cxn modelId="{D4980D9A-42A5-4531-85EA-2AD4FD655D07}" type="presParOf" srcId="{F2376A33-D2C8-4E73-85A1-0F02F8DCDF44}" destId="{88AC9909-58A8-4BE5-8909-57FD060FEFC0}" srcOrd="0"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E459F4E-5895-4517-8401-FBD152B198FD}" type="doc">
      <dgm:prSet loTypeId="urn:microsoft.com/office/officeart/2005/8/layout/vList5" loCatId="list" qsTypeId="urn:microsoft.com/office/officeart/2005/8/quickstyle/simple1" qsCatId="simple" csTypeId="urn:microsoft.com/office/officeart/2005/8/colors/accent1_1" csCatId="accent1" phldr="1"/>
      <dgm:spPr/>
      <dgm:t>
        <a:bodyPr/>
        <a:lstStyle/>
        <a:p>
          <a:endParaRPr lang="ru-RU"/>
        </a:p>
      </dgm:t>
    </dgm:pt>
    <dgm:pt modelId="{C69A1295-CC45-4CF6-93E4-54362EBA5914}">
      <dgm:prSet custT="1"/>
      <dgm:spPr/>
      <dgm:t>
        <a:bodyPr/>
        <a:lstStyle/>
        <a:p>
          <a:pPr algn="ctr" rtl="0"/>
          <a:endParaRPr lang="ru-RU" sz="1800" dirty="0"/>
        </a:p>
      </dgm:t>
    </dgm:pt>
    <dgm:pt modelId="{B52AB6CE-92FF-4E98-8BB7-F038CD179177}" type="parTrans" cxnId="{CA542ADB-4451-4622-A503-39AA2732EF22}">
      <dgm:prSet/>
      <dgm:spPr/>
      <dgm:t>
        <a:bodyPr/>
        <a:lstStyle/>
        <a:p>
          <a:endParaRPr lang="ru-RU"/>
        </a:p>
      </dgm:t>
    </dgm:pt>
    <dgm:pt modelId="{A15F32D0-5F4E-432F-B333-23CAB0FED72A}" type="sibTrans" cxnId="{CA542ADB-4451-4622-A503-39AA2732EF22}">
      <dgm:prSet/>
      <dgm:spPr/>
      <dgm:t>
        <a:bodyPr/>
        <a:lstStyle/>
        <a:p>
          <a:endParaRPr lang="ru-RU"/>
        </a:p>
      </dgm:t>
    </dgm:pt>
    <dgm:pt modelId="{8423BB44-3F1B-4A59-A1B8-1A9894B0AA06}">
      <dgm:prSet custT="1"/>
      <dgm:spPr/>
      <dgm:t>
        <a:bodyPr/>
        <a:lstStyle/>
        <a:p>
          <a:pPr algn="just" rtl="0"/>
          <a:endParaRPr lang="ru-RU" sz="1800" dirty="0" smtClean="0"/>
        </a:p>
      </dgm:t>
    </dgm:pt>
    <dgm:pt modelId="{159A04CA-BB30-4651-9AF1-1D7750C330A8}" type="parTrans" cxnId="{A81777D2-8481-481A-82DC-D73204DE09F7}">
      <dgm:prSet/>
      <dgm:spPr/>
      <dgm:t>
        <a:bodyPr/>
        <a:lstStyle/>
        <a:p>
          <a:endParaRPr lang="ru-RU"/>
        </a:p>
      </dgm:t>
    </dgm:pt>
    <dgm:pt modelId="{FCC5158B-3E83-417C-93DC-366F55B54F4D}" type="sibTrans" cxnId="{A81777D2-8481-481A-82DC-D73204DE09F7}">
      <dgm:prSet/>
      <dgm:spPr/>
      <dgm:t>
        <a:bodyPr/>
        <a:lstStyle/>
        <a:p>
          <a:endParaRPr lang="ru-RU"/>
        </a:p>
      </dgm:t>
    </dgm:pt>
    <dgm:pt modelId="{B86531AE-EEAB-494C-8924-2D67C3EF72E0}">
      <dgm:prSet custT="1"/>
      <dgm:spPr/>
      <dgm:t>
        <a:bodyPr/>
        <a:lstStyle/>
        <a:p>
          <a:pPr algn="just" rtl="0"/>
          <a:endParaRPr lang="ru-RU" sz="1800" dirty="0"/>
        </a:p>
      </dgm:t>
    </dgm:pt>
    <dgm:pt modelId="{8FF3A0D7-EDBC-4D26-B006-E30A9451FFF2}" type="parTrans" cxnId="{CD345A2C-2787-4EE4-84D4-A7858150AC12}">
      <dgm:prSet/>
      <dgm:spPr/>
      <dgm:t>
        <a:bodyPr/>
        <a:lstStyle/>
        <a:p>
          <a:endParaRPr lang="ru-RU"/>
        </a:p>
      </dgm:t>
    </dgm:pt>
    <dgm:pt modelId="{5009DFE1-4082-4E9E-8076-F255FD8C9766}" type="sibTrans" cxnId="{CD345A2C-2787-4EE4-84D4-A7858150AC12}">
      <dgm:prSet/>
      <dgm:spPr/>
      <dgm:t>
        <a:bodyPr/>
        <a:lstStyle/>
        <a:p>
          <a:endParaRPr lang="ru-RU"/>
        </a:p>
      </dgm:t>
    </dgm:pt>
    <dgm:pt modelId="{99FB2F1D-A69D-4962-992C-50E70BB291C7}" type="pres">
      <dgm:prSet presAssocID="{6E459F4E-5895-4517-8401-FBD152B198FD}" presName="Name0" presStyleCnt="0">
        <dgm:presLayoutVars>
          <dgm:dir/>
          <dgm:animLvl val="lvl"/>
          <dgm:resizeHandles val="exact"/>
        </dgm:presLayoutVars>
      </dgm:prSet>
      <dgm:spPr/>
      <dgm:t>
        <a:bodyPr/>
        <a:lstStyle/>
        <a:p>
          <a:endParaRPr lang="ru-RU"/>
        </a:p>
      </dgm:t>
    </dgm:pt>
    <dgm:pt modelId="{A549067D-EC13-4D81-A6C8-BB5D8B276B65}" type="pres">
      <dgm:prSet presAssocID="{C69A1295-CC45-4CF6-93E4-54362EBA5914}" presName="linNode" presStyleCnt="0"/>
      <dgm:spPr/>
    </dgm:pt>
    <dgm:pt modelId="{7CF01AEB-FA59-4744-A243-EF37FD32E145}" type="pres">
      <dgm:prSet presAssocID="{C69A1295-CC45-4CF6-93E4-54362EBA5914}" presName="parentText" presStyleLbl="node1" presStyleIdx="0" presStyleCnt="3" custScaleX="277623" custScaleY="36061">
        <dgm:presLayoutVars>
          <dgm:chMax val="1"/>
          <dgm:bulletEnabled val="1"/>
        </dgm:presLayoutVars>
      </dgm:prSet>
      <dgm:spPr/>
      <dgm:t>
        <a:bodyPr/>
        <a:lstStyle/>
        <a:p>
          <a:endParaRPr lang="ru-RU"/>
        </a:p>
      </dgm:t>
    </dgm:pt>
    <dgm:pt modelId="{6936352E-C393-4BC4-A1E1-DC1D8AC9FCC6}" type="pres">
      <dgm:prSet presAssocID="{A15F32D0-5F4E-432F-B333-23CAB0FED72A}" presName="sp" presStyleCnt="0"/>
      <dgm:spPr/>
    </dgm:pt>
    <dgm:pt modelId="{2F6B69CC-5962-41C1-8143-1C42E054021E}" type="pres">
      <dgm:prSet presAssocID="{8423BB44-3F1B-4A59-A1B8-1A9894B0AA06}" presName="linNode" presStyleCnt="0"/>
      <dgm:spPr/>
    </dgm:pt>
    <dgm:pt modelId="{6804B113-3AD3-4F55-B446-AAC88FA73C60}" type="pres">
      <dgm:prSet presAssocID="{8423BB44-3F1B-4A59-A1B8-1A9894B0AA06}" presName="parentText" presStyleLbl="node1" presStyleIdx="1" presStyleCnt="3" custScaleX="277446" custScaleY="41681" custLinFactNeighborX="2425" custLinFactNeighborY="-823">
        <dgm:presLayoutVars>
          <dgm:chMax val="1"/>
          <dgm:bulletEnabled val="1"/>
        </dgm:presLayoutVars>
      </dgm:prSet>
      <dgm:spPr/>
      <dgm:t>
        <a:bodyPr/>
        <a:lstStyle/>
        <a:p>
          <a:endParaRPr lang="ru-RU"/>
        </a:p>
      </dgm:t>
    </dgm:pt>
    <dgm:pt modelId="{34F0BFC4-66B2-455F-9DA2-6B8C924E0FEA}" type="pres">
      <dgm:prSet presAssocID="{FCC5158B-3E83-417C-93DC-366F55B54F4D}" presName="sp" presStyleCnt="0"/>
      <dgm:spPr/>
    </dgm:pt>
    <dgm:pt modelId="{F2376A33-D2C8-4E73-85A1-0F02F8DCDF44}" type="pres">
      <dgm:prSet presAssocID="{B86531AE-EEAB-494C-8924-2D67C3EF72E0}" presName="linNode" presStyleCnt="0"/>
      <dgm:spPr/>
    </dgm:pt>
    <dgm:pt modelId="{88AC9909-58A8-4BE5-8909-57FD060FEFC0}" type="pres">
      <dgm:prSet presAssocID="{B86531AE-EEAB-494C-8924-2D67C3EF72E0}" presName="parentText" presStyleLbl="node1" presStyleIdx="2" presStyleCnt="3" custScaleX="277778" custScaleY="54583" custLinFactNeighborX="-77" custLinFactNeighborY="471">
        <dgm:presLayoutVars>
          <dgm:chMax val="1"/>
          <dgm:bulletEnabled val="1"/>
        </dgm:presLayoutVars>
      </dgm:prSet>
      <dgm:spPr/>
      <dgm:t>
        <a:bodyPr/>
        <a:lstStyle/>
        <a:p>
          <a:endParaRPr lang="ru-RU"/>
        </a:p>
      </dgm:t>
    </dgm:pt>
  </dgm:ptLst>
  <dgm:cxnLst>
    <dgm:cxn modelId="{CA542ADB-4451-4622-A503-39AA2732EF22}" srcId="{6E459F4E-5895-4517-8401-FBD152B198FD}" destId="{C69A1295-CC45-4CF6-93E4-54362EBA5914}" srcOrd="0" destOrd="0" parTransId="{B52AB6CE-92FF-4E98-8BB7-F038CD179177}" sibTransId="{A15F32D0-5F4E-432F-B333-23CAB0FED72A}"/>
    <dgm:cxn modelId="{8833266D-F5A0-407F-9BD0-41CE0AEA560D}" type="presOf" srcId="{6E459F4E-5895-4517-8401-FBD152B198FD}" destId="{99FB2F1D-A69D-4962-992C-50E70BB291C7}" srcOrd="0" destOrd="0" presId="urn:microsoft.com/office/officeart/2005/8/layout/vList5"/>
    <dgm:cxn modelId="{66557A98-327D-4444-A302-162E4A889014}" type="presOf" srcId="{B86531AE-EEAB-494C-8924-2D67C3EF72E0}" destId="{88AC9909-58A8-4BE5-8909-57FD060FEFC0}" srcOrd="0" destOrd="0" presId="urn:microsoft.com/office/officeart/2005/8/layout/vList5"/>
    <dgm:cxn modelId="{F3123DD8-8301-4282-B180-8E543A279B32}" type="presOf" srcId="{C69A1295-CC45-4CF6-93E4-54362EBA5914}" destId="{7CF01AEB-FA59-4744-A243-EF37FD32E145}" srcOrd="0" destOrd="0" presId="urn:microsoft.com/office/officeart/2005/8/layout/vList5"/>
    <dgm:cxn modelId="{CD345A2C-2787-4EE4-84D4-A7858150AC12}" srcId="{6E459F4E-5895-4517-8401-FBD152B198FD}" destId="{B86531AE-EEAB-494C-8924-2D67C3EF72E0}" srcOrd="2" destOrd="0" parTransId="{8FF3A0D7-EDBC-4D26-B006-E30A9451FFF2}" sibTransId="{5009DFE1-4082-4E9E-8076-F255FD8C9766}"/>
    <dgm:cxn modelId="{83EAA9D5-F147-44C9-B15C-1EDE33A45C4A}" type="presOf" srcId="{8423BB44-3F1B-4A59-A1B8-1A9894B0AA06}" destId="{6804B113-3AD3-4F55-B446-AAC88FA73C60}" srcOrd="0" destOrd="0" presId="urn:microsoft.com/office/officeart/2005/8/layout/vList5"/>
    <dgm:cxn modelId="{A81777D2-8481-481A-82DC-D73204DE09F7}" srcId="{6E459F4E-5895-4517-8401-FBD152B198FD}" destId="{8423BB44-3F1B-4A59-A1B8-1A9894B0AA06}" srcOrd="1" destOrd="0" parTransId="{159A04CA-BB30-4651-9AF1-1D7750C330A8}" sibTransId="{FCC5158B-3E83-417C-93DC-366F55B54F4D}"/>
    <dgm:cxn modelId="{007DB838-356C-408E-84B2-9C9FECE3FFFC}" type="presParOf" srcId="{99FB2F1D-A69D-4962-992C-50E70BB291C7}" destId="{A549067D-EC13-4D81-A6C8-BB5D8B276B65}" srcOrd="0" destOrd="0" presId="urn:microsoft.com/office/officeart/2005/8/layout/vList5"/>
    <dgm:cxn modelId="{14BFB00B-CAFE-4D87-AB6F-F643B8C5F19F}" type="presParOf" srcId="{A549067D-EC13-4D81-A6C8-BB5D8B276B65}" destId="{7CF01AEB-FA59-4744-A243-EF37FD32E145}" srcOrd="0" destOrd="0" presId="urn:microsoft.com/office/officeart/2005/8/layout/vList5"/>
    <dgm:cxn modelId="{613EFF71-C5DB-444E-9440-452A941AD97A}" type="presParOf" srcId="{99FB2F1D-A69D-4962-992C-50E70BB291C7}" destId="{6936352E-C393-4BC4-A1E1-DC1D8AC9FCC6}" srcOrd="1" destOrd="0" presId="urn:microsoft.com/office/officeart/2005/8/layout/vList5"/>
    <dgm:cxn modelId="{400F4ED3-892C-43CE-8076-D5434E6C0079}" type="presParOf" srcId="{99FB2F1D-A69D-4962-992C-50E70BB291C7}" destId="{2F6B69CC-5962-41C1-8143-1C42E054021E}" srcOrd="2" destOrd="0" presId="urn:microsoft.com/office/officeart/2005/8/layout/vList5"/>
    <dgm:cxn modelId="{5298959C-F7BB-44B9-87C4-B76A7ECC47C8}" type="presParOf" srcId="{2F6B69CC-5962-41C1-8143-1C42E054021E}" destId="{6804B113-3AD3-4F55-B446-AAC88FA73C60}" srcOrd="0" destOrd="0" presId="urn:microsoft.com/office/officeart/2005/8/layout/vList5"/>
    <dgm:cxn modelId="{05E2FC8A-6568-4581-B1DC-EA98D0F9FB50}" type="presParOf" srcId="{99FB2F1D-A69D-4962-992C-50E70BB291C7}" destId="{34F0BFC4-66B2-455F-9DA2-6B8C924E0FEA}" srcOrd="3" destOrd="0" presId="urn:microsoft.com/office/officeart/2005/8/layout/vList5"/>
    <dgm:cxn modelId="{53FE8871-00BC-4EDD-9619-D4F0D4CEF8FD}" type="presParOf" srcId="{99FB2F1D-A69D-4962-992C-50E70BB291C7}" destId="{F2376A33-D2C8-4E73-85A1-0F02F8DCDF44}" srcOrd="4" destOrd="0" presId="urn:microsoft.com/office/officeart/2005/8/layout/vList5"/>
    <dgm:cxn modelId="{FC4BE50E-4956-43D6-970D-214B9D5CD9FA}" type="presParOf" srcId="{F2376A33-D2C8-4E73-85A1-0F02F8DCDF44}" destId="{88AC9909-58A8-4BE5-8909-57FD060FEFC0}" srcOrd="0"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CF01AEB-FA59-4744-A243-EF37FD32E145}">
      <dsp:nvSpPr>
        <dsp:cNvPr id="0" name=""/>
        <dsp:cNvSpPr/>
      </dsp:nvSpPr>
      <dsp:spPr>
        <a:xfrm>
          <a:off x="2226" y="1039"/>
          <a:ext cx="7988434" cy="1200843"/>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l" defTabSz="800100" rtl="0">
            <a:lnSpc>
              <a:spcPct val="90000"/>
            </a:lnSpc>
            <a:spcBef>
              <a:spcPct val="0"/>
            </a:spcBef>
            <a:spcAft>
              <a:spcPct val="35000"/>
            </a:spcAft>
          </a:pPr>
          <a:r>
            <a:rPr lang="ru-RU" sz="1800" kern="1200" dirty="0" smtClean="0"/>
            <a:t>1. </a:t>
          </a:r>
          <a:r>
            <a:rPr lang="en-US" sz="1800" kern="1200" dirty="0" smtClean="0"/>
            <a:t>There are 8 buildings on one side of the street while on the other side there are 5 buildings more. How many buildings are there on this street?</a:t>
          </a:r>
          <a:endParaRPr lang="ru-RU" sz="1800" kern="1200" dirty="0"/>
        </a:p>
      </dsp:txBody>
      <dsp:txXfrm>
        <a:off x="2226" y="1039"/>
        <a:ext cx="7988434" cy="1200843"/>
      </dsp:txXfrm>
    </dsp:sp>
    <dsp:sp modelId="{6804B113-3AD3-4F55-B446-AAC88FA73C60}">
      <dsp:nvSpPr>
        <dsp:cNvPr id="0" name=""/>
        <dsp:cNvSpPr/>
      </dsp:nvSpPr>
      <dsp:spPr>
        <a:xfrm>
          <a:off x="2226" y="1348169"/>
          <a:ext cx="7983341" cy="2202414"/>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just" defTabSz="800100" rtl="0">
            <a:lnSpc>
              <a:spcPct val="90000"/>
            </a:lnSpc>
            <a:spcBef>
              <a:spcPct val="0"/>
            </a:spcBef>
            <a:spcAft>
              <a:spcPct val="35000"/>
            </a:spcAft>
          </a:pPr>
          <a:r>
            <a:rPr lang="ru-RU" sz="1800" kern="1200" dirty="0" smtClean="0"/>
            <a:t>2. </a:t>
          </a:r>
          <a:r>
            <a:rPr lang="en-US" sz="1800" kern="1200" dirty="0" smtClean="0"/>
            <a:t>There are buildings with odd numbers on the left side of the street, from 1 to 15, while on the right side of the street there are even-numbered buildings, from 2 to 14. How many buildings stand on this street?</a:t>
          </a:r>
          <a:endParaRPr lang="ru-RU" sz="1800" kern="1200" dirty="0" smtClean="0"/>
        </a:p>
        <a:p>
          <a:pPr lvl="0" algn="just" defTabSz="800100">
            <a:lnSpc>
              <a:spcPct val="90000"/>
            </a:lnSpc>
            <a:spcBef>
              <a:spcPct val="0"/>
            </a:spcBef>
            <a:spcAft>
              <a:spcPct val="35000"/>
            </a:spcAft>
          </a:pPr>
          <a:r>
            <a:rPr lang="en-US" sz="1800" kern="1200" dirty="0" smtClean="0"/>
            <a:t>A) 14       </a:t>
          </a:r>
          <a:r>
            <a:rPr lang="en-US" sz="1800" kern="1200" dirty="0" smtClean="0"/>
            <a:t>C) 26</a:t>
          </a:r>
          <a:endParaRPr lang="en-US" sz="1800" kern="1200" dirty="0" smtClean="0"/>
        </a:p>
        <a:p>
          <a:pPr lvl="0" algn="just" defTabSz="800100">
            <a:lnSpc>
              <a:spcPct val="90000"/>
            </a:lnSpc>
            <a:spcBef>
              <a:spcPct val="0"/>
            </a:spcBef>
            <a:spcAft>
              <a:spcPct val="35000"/>
            </a:spcAft>
          </a:pPr>
          <a:r>
            <a:rPr lang="en-US" sz="1800" kern="1200" dirty="0" smtClean="0"/>
            <a:t>B) 15       D) 29</a:t>
          </a:r>
          <a:endParaRPr lang="ru-RU" sz="1800" kern="1200" dirty="0" smtClean="0"/>
        </a:p>
      </dsp:txBody>
      <dsp:txXfrm>
        <a:off x="2226" y="1348169"/>
        <a:ext cx="7983341" cy="2202414"/>
      </dsp:txXfrm>
    </dsp:sp>
    <dsp:sp modelId="{88AC9909-58A8-4BE5-8909-57FD060FEFC0}">
      <dsp:nvSpPr>
        <dsp:cNvPr id="0" name=""/>
        <dsp:cNvSpPr/>
      </dsp:nvSpPr>
      <dsp:spPr>
        <a:xfrm>
          <a:off x="2226" y="3696871"/>
          <a:ext cx="7985088" cy="1414657"/>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just" defTabSz="800100" rtl="0">
            <a:lnSpc>
              <a:spcPct val="90000"/>
            </a:lnSpc>
            <a:spcBef>
              <a:spcPct val="0"/>
            </a:spcBef>
            <a:spcAft>
              <a:spcPct val="35000"/>
            </a:spcAft>
          </a:pPr>
          <a:r>
            <a:rPr lang="ru-RU" sz="1800" kern="1200" dirty="0" smtClean="0"/>
            <a:t>3. </a:t>
          </a:r>
          <a:r>
            <a:rPr lang="en-US" sz="1800" kern="1200" dirty="0" smtClean="0"/>
            <a:t>There are buildings with odd numbers on the left side of the street, numbered from 1 to 201, while on the right side of the street there are even-numbered buildings, from 2 to 190. How many buildings stand on this street?</a:t>
          </a:r>
          <a:endParaRPr lang="ru-RU" sz="1800" kern="1200" dirty="0"/>
        </a:p>
      </dsp:txBody>
      <dsp:txXfrm>
        <a:off x="2226" y="3696871"/>
        <a:ext cx="7985088" cy="141465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CF01AEB-FA59-4744-A243-EF37FD32E145}">
      <dsp:nvSpPr>
        <dsp:cNvPr id="0" name=""/>
        <dsp:cNvSpPr/>
      </dsp:nvSpPr>
      <dsp:spPr>
        <a:xfrm>
          <a:off x="0" y="0"/>
          <a:ext cx="7985088" cy="1469075"/>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l" defTabSz="800100" rtl="0">
            <a:lnSpc>
              <a:spcPct val="90000"/>
            </a:lnSpc>
            <a:spcBef>
              <a:spcPct val="0"/>
            </a:spcBef>
            <a:spcAft>
              <a:spcPct val="35000"/>
            </a:spcAft>
          </a:pPr>
          <a:r>
            <a:rPr lang="ru-RU" sz="1800" kern="1200" dirty="0" smtClean="0"/>
            <a:t>1. </a:t>
          </a:r>
          <a:r>
            <a:rPr lang="en-US" sz="1800" kern="1200" dirty="0" smtClean="0"/>
            <a:t>What is the area of a rectangle if its length is 10 cm and its width is two times shorter?</a:t>
          </a:r>
          <a:endParaRPr lang="ru-RU" sz="1800" kern="1200" dirty="0" smtClean="0"/>
        </a:p>
        <a:p>
          <a:pPr lvl="0" algn="l" defTabSz="800100">
            <a:lnSpc>
              <a:spcPct val="90000"/>
            </a:lnSpc>
            <a:spcBef>
              <a:spcPct val="0"/>
            </a:spcBef>
            <a:spcAft>
              <a:spcPct val="35000"/>
            </a:spcAft>
          </a:pPr>
          <a:r>
            <a:rPr lang="en-US" sz="1800" kern="1200" dirty="0" smtClean="0"/>
            <a:t>A) 15 cm</a:t>
          </a:r>
          <a:r>
            <a:rPr lang="en-US" sz="1800" kern="1200" baseline="30000" dirty="0" smtClean="0"/>
            <a:t>2 	</a:t>
          </a:r>
          <a:r>
            <a:rPr lang="en-US" sz="1800" kern="1200" dirty="0" smtClean="0"/>
            <a:t>C) 50 cm</a:t>
          </a:r>
          <a:r>
            <a:rPr lang="en-US" sz="1800" kern="1200" baseline="30000" dirty="0" smtClean="0"/>
            <a:t>2</a:t>
          </a:r>
          <a:endParaRPr lang="ru-RU" sz="1800" kern="1200" dirty="0" smtClean="0"/>
        </a:p>
        <a:p>
          <a:pPr lvl="0" algn="l" defTabSz="800100">
            <a:lnSpc>
              <a:spcPct val="90000"/>
            </a:lnSpc>
            <a:spcBef>
              <a:spcPct val="0"/>
            </a:spcBef>
            <a:spcAft>
              <a:spcPct val="35000"/>
            </a:spcAft>
          </a:pPr>
          <a:r>
            <a:rPr lang="en-US" sz="1800" kern="1200" dirty="0" smtClean="0"/>
            <a:t>B) 30 cm</a:t>
          </a:r>
          <a:r>
            <a:rPr lang="en-US" sz="1800" kern="1200" baseline="30000" dirty="0" smtClean="0"/>
            <a:t>2	 </a:t>
          </a:r>
          <a:r>
            <a:rPr lang="en-US" sz="1800" kern="1200" dirty="0" smtClean="0"/>
            <a:t>D) 80 cm</a:t>
          </a:r>
          <a:r>
            <a:rPr lang="en-US" sz="1800" kern="1200" baseline="30000" dirty="0" smtClean="0"/>
            <a:t>2</a:t>
          </a:r>
          <a:r>
            <a:rPr lang="en-US" sz="1800" kern="1200" dirty="0" smtClean="0"/>
            <a:t>.</a:t>
          </a:r>
          <a:endParaRPr lang="ru-RU" sz="2000" kern="1200" dirty="0"/>
        </a:p>
      </dsp:txBody>
      <dsp:txXfrm>
        <a:off x="0" y="0"/>
        <a:ext cx="7985088" cy="1469075"/>
      </dsp:txXfrm>
    </dsp:sp>
    <dsp:sp modelId="{6804B113-3AD3-4F55-B446-AAC88FA73C60}">
      <dsp:nvSpPr>
        <dsp:cNvPr id="0" name=""/>
        <dsp:cNvSpPr/>
      </dsp:nvSpPr>
      <dsp:spPr>
        <a:xfrm>
          <a:off x="0" y="1494983"/>
          <a:ext cx="7983341" cy="2408033"/>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just" defTabSz="800100" rtl="0">
            <a:lnSpc>
              <a:spcPct val="90000"/>
            </a:lnSpc>
            <a:spcBef>
              <a:spcPct val="0"/>
            </a:spcBef>
            <a:spcAft>
              <a:spcPct val="35000"/>
            </a:spcAft>
          </a:pPr>
          <a:r>
            <a:rPr lang="ru-RU" sz="1800" kern="1200" dirty="0" smtClean="0"/>
            <a:t>2. </a:t>
          </a:r>
          <a:r>
            <a:rPr lang="en-US" sz="1800" kern="1200" dirty="0" smtClean="0"/>
            <a:t>All sides of the rectangle were reduced in half. How much smaller has the rectangle area become?</a:t>
          </a:r>
          <a:endParaRPr lang="ru-RU" sz="1800" kern="1200" dirty="0" smtClean="0"/>
        </a:p>
        <a:p>
          <a:pPr lvl="0" algn="just" defTabSz="800100">
            <a:lnSpc>
              <a:spcPct val="90000"/>
            </a:lnSpc>
            <a:spcBef>
              <a:spcPct val="0"/>
            </a:spcBef>
            <a:spcAft>
              <a:spcPct val="35000"/>
            </a:spcAft>
          </a:pPr>
          <a:r>
            <a:rPr lang="en-US" sz="1800" kern="1200" dirty="0" smtClean="0"/>
            <a:t>A) By the factor of 2</a:t>
          </a:r>
          <a:endParaRPr lang="ru-RU" sz="1800" kern="1200" dirty="0" smtClean="0"/>
        </a:p>
        <a:p>
          <a:pPr lvl="0" algn="just" defTabSz="800100">
            <a:lnSpc>
              <a:spcPct val="90000"/>
            </a:lnSpc>
            <a:spcBef>
              <a:spcPct val="0"/>
            </a:spcBef>
            <a:spcAft>
              <a:spcPct val="35000"/>
            </a:spcAft>
          </a:pPr>
          <a:r>
            <a:rPr lang="en-US" sz="1800" kern="1200" dirty="0" smtClean="0"/>
            <a:t>B) By the factor of 4</a:t>
          </a:r>
          <a:endParaRPr lang="ru-RU" sz="1800" kern="1200" dirty="0" smtClean="0"/>
        </a:p>
        <a:p>
          <a:pPr lvl="0" algn="just" defTabSz="800100">
            <a:lnSpc>
              <a:spcPct val="90000"/>
            </a:lnSpc>
            <a:spcBef>
              <a:spcPct val="0"/>
            </a:spcBef>
            <a:spcAft>
              <a:spcPct val="35000"/>
            </a:spcAft>
          </a:pPr>
          <a:r>
            <a:rPr lang="en-US" sz="1800" kern="1200" dirty="0" smtClean="0"/>
            <a:t>C) By the factor of 8</a:t>
          </a:r>
          <a:endParaRPr lang="ru-RU" sz="1800" kern="1200" dirty="0" smtClean="0"/>
        </a:p>
        <a:p>
          <a:pPr lvl="0" algn="just" defTabSz="800100">
            <a:lnSpc>
              <a:spcPct val="90000"/>
            </a:lnSpc>
            <a:spcBef>
              <a:spcPct val="0"/>
            </a:spcBef>
            <a:spcAft>
              <a:spcPct val="35000"/>
            </a:spcAft>
          </a:pPr>
          <a:r>
            <a:rPr lang="en-US" sz="1800" kern="1200" dirty="0" smtClean="0"/>
            <a:t>D) To provide the answer one needs to know how long were the sides of the initial rectangle</a:t>
          </a:r>
          <a:endParaRPr lang="ru-RU" sz="1800" kern="1200" dirty="0" smtClean="0"/>
        </a:p>
      </dsp:txBody>
      <dsp:txXfrm>
        <a:off x="0" y="1494983"/>
        <a:ext cx="7983341" cy="2408033"/>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CF01AEB-FA59-4744-A243-EF37FD32E145}">
      <dsp:nvSpPr>
        <dsp:cNvPr id="0" name=""/>
        <dsp:cNvSpPr/>
      </dsp:nvSpPr>
      <dsp:spPr>
        <a:xfrm>
          <a:off x="2226" y="1418"/>
          <a:ext cx="7988434" cy="735333"/>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just" defTabSz="889000" rtl="0">
            <a:lnSpc>
              <a:spcPct val="90000"/>
            </a:lnSpc>
            <a:spcBef>
              <a:spcPct val="0"/>
            </a:spcBef>
            <a:spcAft>
              <a:spcPct val="35000"/>
            </a:spcAft>
          </a:pPr>
          <a:r>
            <a:rPr lang="ru-RU" sz="2000" kern="1200" dirty="0" smtClean="0"/>
            <a:t>1</a:t>
          </a:r>
          <a:r>
            <a:rPr lang="ru-RU" sz="1800" kern="1200" dirty="0" smtClean="0"/>
            <a:t>. </a:t>
          </a:r>
          <a:r>
            <a:rPr lang="en-US" sz="1800" kern="1200" dirty="0" smtClean="0"/>
            <a:t>A car drove 60 km in the first hour and in the second hour it drove 10 km more. How many kilometers drove the car in the second hour?</a:t>
          </a:r>
          <a:endParaRPr lang="ru-RU" sz="1800" kern="1200" dirty="0"/>
        </a:p>
      </dsp:txBody>
      <dsp:txXfrm>
        <a:off x="2226" y="1418"/>
        <a:ext cx="7988434" cy="735333"/>
      </dsp:txXfrm>
    </dsp:sp>
    <dsp:sp modelId="{6804B113-3AD3-4F55-B446-AAC88FA73C60}">
      <dsp:nvSpPr>
        <dsp:cNvPr id="0" name=""/>
        <dsp:cNvSpPr/>
      </dsp:nvSpPr>
      <dsp:spPr>
        <a:xfrm>
          <a:off x="11" y="901325"/>
          <a:ext cx="7983341" cy="879116"/>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just" defTabSz="800100" rtl="0">
            <a:lnSpc>
              <a:spcPct val="90000"/>
            </a:lnSpc>
            <a:spcBef>
              <a:spcPct val="0"/>
            </a:spcBef>
            <a:spcAft>
              <a:spcPct val="35000"/>
            </a:spcAft>
          </a:pPr>
          <a:r>
            <a:rPr lang="ru-RU" sz="1800" kern="1200" dirty="0" smtClean="0"/>
            <a:t>2. </a:t>
          </a:r>
          <a:r>
            <a:rPr lang="en-US" sz="1800" kern="1200" dirty="0" smtClean="0"/>
            <a:t>A car drove 60 km in the first hour and every next hour it drove 10 km more than in the preceding hour. How many hours did it take for the car to cover 210 kilometers?</a:t>
          </a:r>
          <a:endParaRPr lang="ru-RU" sz="1800" kern="1200" dirty="0" smtClean="0"/>
        </a:p>
      </dsp:txBody>
      <dsp:txXfrm>
        <a:off x="11" y="901325"/>
        <a:ext cx="7983341" cy="879116"/>
      </dsp:txXfrm>
    </dsp:sp>
    <dsp:sp modelId="{88AC9909-58A8-4BE5-8909-57FD060FEFC0}">
      <dsp:nvSpPr>
        <dsp:cNvPr id="0" name=""/>
        <dsp:cNvSpPr/>
      </dsp:nvSpPr>
      <dsp:spPr>
        <a:xfrm>
          <a:off x="2226" y="1875608"/>
          <a:ext cx="7852216" cy="3718448"/>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just" defTabSz="889000" rtl="0">
            <a:lnSpc>
              <a:spcPct val="90000"/>
            </a:lnSpc>
            <a:spcBef>
              <a:spcPct val="0"/>
            </a:spcBef>
            <a:spcAft>
              <a:spcPct val="35000"/>
            </a:spcAft>
          </a:pPr>
          <a:r>
            <a:rPr lang="ru-RU" sz="2000" kern="1200" dirty="0" smtClean="0"/>
            <a:t>3. </a:t>
          </a:r>
          <a:r>
            <a:rPr lang="en-US" sz="2000" kern="1200" dirty="0" smtClean="0"/>
            <a:t>Supplement the question to the task below in such a way that its solution would be accomplished by using the expression 70 + 5 · 6.</a:t>
          </a:r>
          <a:endParaRPr lang="ru-RU" sz="2000" kern="1200" dirty="0" smtClean="0"/>
        </a:p>
        <a:p>
          <a:pPr lvl="0" algn="just" defTabSz="889000">
            <a:lnSpc>
              <a:spcPct val="90000"/>
            </a:lnSpc>
            <a:spcBef>
              <a:spcPct val="0"/>
            </a:spcBef>
            <a:spcAft>
              <a:spcPct val="35000"/>
            </a:spcAft>
          </a:pPr>
          <a:r>
            <a:rPr lang="en-US" sz="2000" kern="1200" dirty="0" smtClean="0"/>
            <a:t>A car drove 70 km in the first hour and every next hour it drove 5 km more than in the preceding hour. Which distance will cover the car in … </a:t>
          </a:r>
          <a:endParaRPr lang="ru-RU" sz="2000" kern="1200" dirty="0" smtClean="0"/>
        </a:p>
        <a:p>
          <a:pPr lvl="0" algn="just" defTabSz="889000">
            <a:lnSpc>
              <a:spcPct val="90000"/>
            </a:lnSpc>
            <a:spcBef>
              <a:spcPct val="0"/>
            </a:spcBef>
            <a:spcAft>
              <a:spcPct val="35000"/>
            </a:spcAft>
          </a:pPr>
          <a:r>
            <a:rPr lang="en-US" sz="2000" kern="1200" dirty="0" smtClean="0"/>
            <a:t>A) 5 hours?     D) the fifth hour?</a:t>
          </a:r>
          <a:endParaRPr lang="ru-RU" sz="2000" kern="1200" dirty="0" smtClean="0"/>
        </a:p>
        <a:p>
          <a:pPr lvl="0" algn="just" defTabSz="889000">
            <a:lnSpc>
              <a:spcPct val="90000"/>
            </a:lnSpc>
            <a:spcBef>
              <a:spcPct val="0"/>
            </a:spcBef>
            <a:spcAft>
              <a:spcPct val="35000"/>
            </a:spcAft>
          </a:pPr>
          <a:r>
            <a:rPr lang="en-US" sz="2000" kern="1200" dirty="0" smtClean="0"/>
            <a:t>B) 6 hours?     E) the sixth hour?</a:t>
          </a:r>
          <a:endParaRPr lang="ru-RU" sz="2000" kern="1200" dirty="0" smtClean="0"/>
        </a:p>
        <a:p>
          <a:pPr lvl="0" algn="just" defTabSz="889000">
            <a:lnSpc>
              <a:spcPct val="90000"/>
            </a:lnSpc>
            <a:spcBef>
              <a:spcPct val="0"/>
            </a:spcBef>
            <a:spcAft>
              <a:spcPct val="35000"/>
            </a:spcAft>
          </a:pPr>
          <a:r>
            <a:rPr lang="en-US" sz="2000" kern="1200" dirty="0" smtClean="0"/>
            <a:t>C) 7 hours?    F) the seventh hour? </a:t>
          </a:r>
          <a:endParaRPr lang="ru-RU" sz="2000" kern="1200" dirty="0" smtClean="0"/>
        </a:p>
      </dsp:txBody>
      <dsp:txXfrm>
        <a:off x="2226" y="1875608"/>
        <a:ext cx="7852216" cy="3718448"/>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CF01AEB-FA59-4744-A243-EF37FD32E145}">
      <dsp:nvSpPr>
        <dsp:cNvPr id="0" name=""/>
        <dsp:cNvSpPr/>
      </dsp:nvSpPr>
      <dsp:spPr>
        <a:xfrm>
          <a:off x="2206" y="444"/>
          <a:ext cx="7916466" cy="1469666"/>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l" defTabSz="800100" rtl="0">
            <a:lnSpc>
              <a:spcPct val="90000"/>
            </a:lnSpc>
            <a:spcBef>
              <a:spcPct val="0"/>
            </a:spcBef>
            <a:spcAft>
              <a:spcPct val="35000"/>
            </a:spcAft>
          </a:pPr>
          <a:r>
            <a:rPr lang="ru-RU" sz="1800" kern="1200" dirty="0" smtClean="0"/>
            <a:t>1.</a:t>
          </a:r>
          <a:r>
            <a:rPr lang="ru-RU" sz="1800" b="1" kern="1200" dirty="0" smtClean="0"/>
            <a:t> </a:t>
          </a:r>
          <a:r>
            <a:rPr lang="en-US" sz="1800" kern="1200" dirty="0" smtClean="0"/>
            <a:t>Which number shall we get when dividing 10472 by 34?</a:t>
          </a:r>
        </a:p>
        <a:p>
          <a:pPr lvl="0" algn="l" defTabSz="800100" rtl="0">
            <a:lnSpc>
              <a:spcPct val="90000"/>
            </a:lnSpc>
            <a:spcBef>
              <a:spcPct val="0"/>
            </a:spcBef>
            <a:spcAft>
              <a:spcPct val="35000"/>
            </a:spcAft>
          </a:pPr>
          <a:r>
            <a:rPr lang="en-US" sz="1800" kern="1200" dirty="0" smtClean="0"/>
            <a:t>Mark the correct answer.</a:t>
          </a:r>
          <a:endParaRPr lang="ru-RU" sz="1800" kern="1200" dirty="0" smtClean="0"/>
        </a:p>
        <a:p>
          <a:pPr lvl="0" algn="ctr" defTabSz="800100">
            <a:lnSpc>
              <a:spcPct val="90000"/>
            </a:lnSpc>
            <a:spcBef>
              <a:spcPct val="0"/>
            </a:spcBef>
            <a:spcAft>
              <a:spcPct val="35000"/>
            </a:spcAft>
          </a:pPr>
          <a:r>
            <a:rPr lang="en-US" sz="1800" kern="1200" dirty="0" smtClean="0"/>
            <a:t>A.  </a:t>
          </a:r>
          <a:r>
            <a:rPr lang="ru-RU" sz="1800" kern="1200" dirty="0" smtClean="0"/>
            <a:t>37</a:t>
          </a:r>
          <a:r>
            <a:rPr lang="en-US" sz="1800" kern="1200" dirty="0" smtClean="0"/>
            <a:t>		B</a:t>
          </a:r>
          <a:r>
            <a:rPr lang="ru-RU" sz="1800" kern="1200" dirty="0" smtClean="0"/>
            <a:t>.  38	     </a:t>
          </a:r>
          <a:r>
            <a:rPr lang="en-US" sz="1800" kern="1200" dirty="0" smtClean="0"/>
            <a:t>C</a:t>
          </a:r>
          <a:r>
            <a:rPr lang="ru-RU" sz="1800" kern="1200" dirty="0" smtClean="0"/>
            <a:t>.  308	   </a:t>
          </a:r>
          <a:r>
            <a:rPr lang="en-US" sz="1800" kern="1200" dirty="0" smtClean="0"/>
            <a:t>D</a:t>
          </a:r>
          <a:r>
            <a:rPr lang="ru-RU" sz="1800" kern="1200" dirty="0" smtClean="0"/>
            <a:t>.  309	     </a:t>
          </a:r>
          <a:r>
            <a:rPr lang="en-US" sz="1800" kern="1200" dirty="0" smtClean="0"/>
            <a:t>E</a:t>
          </a:r>
          <a:r>
            <a:rPr lang="ru-RU" sz="1800" kern="1200" dirty="0" smtClean="0"/>
            <a:t>.  318</a:t>
          </a:r>
          <a:endParaRPr lang="ru-RU" sz="1800" kern="1200" dirty="0"/>
        </a:p>
      </dsp:txBody>
      <dsp:txXfrm>
        <a:off x="2206" y="444"/>
        <a:ext cx="7916466" cy="1469666"/>
      </dsp:txXfrm>
    </dsp:sp>
    <dsp:sp modelId="{6804B113-3AD3-4F55-B446-AAC88FA73C60}">
      <dsp:nvSpPr>
        <dsp:cNvPr id="0" name=""/>
        <dsp:cNvSpPr/>
      </dsp:nvSpPr>
      <dsp:spPr>
        <a:xfrm>
          <a:off x="2206" y="1649146"/>
          <a:ext cx="7911419" cy="1912636"/>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just" defTabSz="889000" rtl="0">
            <a:lnSpc>
              <a:spcPct val="90000"/>
            </a:lnSpc>
            <a:spcBef>
              <a:spcPct val="0"/>
            </a:spcBef>
            <a:spcAft>
              <a:spcPct val="35000"/>
            </a:spcAft>
          </a:pPr>
          <a:r>
            <a:rPr lang="ru-RU" sz="2000" kern="1200" dirty="0" smtClean="0"/>
            <a:t>2.</a:t>
          </a:r>
          <a:r>
            <a:rPr lang="ru-RU" sz="1800" kern="1200" dirty="0" smtClean="0"/>
            <a:t> </a:t>
          </a:r>
          <a:r>
            <a:rPr lang="en-US" sz="1800" kern="1200" dirty="0" smtClean="0"/>
            <a:t>As Peter was copying a multiplication exercise from his textbook, he wrote down the first factor correctly—27, but he made a mistake in the second factor switching the last two digits. The resulting product was 8235. What would have been the product value, had Peter copied the exercise correctly?</a:t>
          </a:r>
          <a:endParaRPr lang="ru-RU" sz="1800" kern="1200" dirty="0" smtClean="0"/>
        </a:p>
      </dsp:txBody>
      <dsp:txXfrm>
        <a:off x="2206" y="1649146"/>
        <a:ext cx="7911419" cy="1912636"/>
      </dsp:txXfrm>
    </dsp:sp>
    <dsp:sp modelId="{88AC9909-58A8-4BE5-8909-57FD060FEFC0}">
      <dsp:nvSpPr>
        <dsp:cNvPr id="0" name=""/>
        <dsp:cNvSpPr/>
      </dsp:nvSpPr>
      <dsp:spPr>
        <a:xfrm>
          <a:off x="2206" y="3740818"/>
          <a:ext cx="7913151" cy="1731345"/>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just" defTabSz="800100" rtl="0">
            <a:lnSpc>
              <a:spcPct val="90000"/>
            </a:lnSpc>
            <a:spcBef>
              <a:spcPct val="0"/>
            </a:spcBef>
            <a:spcAft>
              <a:spcPct val="35000"/>
            </a:spcAft>
          </a:pPr>
          <a:r>
            <a:rPr lang="ru-RU" sz="1800" kern="1200" dirty="0" smtClean="0"/>
            <a:t>3. </a:t>
          </a:r>
          <a:r>
            <a:rPr lang="en-US" sz="1800" kern="1200" dirty="0" smtClean="0"/>
            <a:t>What would be the largest value of the sum ABC + BDE + EC if one would exchange letters for digits (different letters are exchanged for different digits)?</a:t>
          </a:r>
          <a:endParaRPr lang="ru-RU" sz="1800" kern="1200" dirty="0" smtClean="0"/>
        </a:p>
        <a:p>
          <a:pPr lvl="0" algn="just" defTabSz="800100">
            <a:lnSpc>
              <a:spcPct val="90000"/>
            </a:lnSpc>
            <a:spcBef>
              <a:spcPct val="0"/>
            </a:spcBef>
            <a:spcAft>
              <a:spcPct val="35000"/>
            </a:spcAft>
          </a:pPr>
          <a:endParaRPr lang="ru-RU" sz="1800" kern="1200" dirty="0"/>
        </a:p>
      </dsp:txBody>
      <dsp:txXfrm>
        <a:off x="2206" y="3740818"/>
        <a:ext cx="7913151" cy="1731345"/>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CF01AEB-FA59-4744-A243-EF37FD32E145}">
      <dsp:nvSpPr>
        <dsp:cNvPr id="0" name=""/>
        <dsp:cNvSpPr/>
      </dsp:nvSpPr>
      <dsp:spPr>
        <a:xfrm>
          <a:off x="2226" y="1321"/>
          <a:ext cx="7988434" cy="813316"/>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l" defTabSz="800100" rtl="0">
            <a:lnSpc>
              <a:spcPct val="90000"/>
            </a:lnSpc>
            <a:spcBef>
              <a:spcPct val="0"/>
            </a:spcBef>
            <a:spcAft>
              <a:spcPct val="35000"/>
            </a:spcAft>
          </a:pPr>
          <a:r>
            <a:rPr lang="ru-RU" sz="1800" kern="1200" dirty="0" smtClean="0"/>
            <a:t>1. </a:t>
          </a:r>
          <a:r>
            <a:rPr lang="en-US" sz="1800" kern="1200" dirty="0" smtClean="0"/>
            <a:t>What is the value of the expression 210 : (2 + 4 • 7) ?</a:t>
          </a:r>
          <a:endParaRPr lang="ru-RU" sz="1800" kern="1200" dirty="0" smtClean="0"/>
        </a:p>
        <a:p>
          <a:pPr lvl="0" algn="ctr" defTabSz="800100">
            <a:lnSpc>
              <a:spcPct val="90000"/>
            </a:lnSpc>
            <a:spcBef>
              <a:spcPct val="0"/>
            </a:spcBef>
            <a:spcAft>
              <a:spcPct val="35000"/>
            </a:spcAft>
          </a:pPr>
          <a:r>
            <a:rPr lang="en-US" sz="1800" kern="1200" dirty="0" smtClean="0"/>
            <a:t>A) 5      B) 7     C) 133     D) 763</a:t>
          </a:r>
          <a:endParaRPr lang="ru-RU" sz="1800" kern="1200" dirty="0"/>
        </a:p>
      </dsp:txBody>
      <dsp:txXfrm>
        <a:off x="2226" y="1321"/>
        <a:ext cx="7988434" cy="813316"/>
      </dsp:txXfrm>
    </dsp:sp>
    <dsp:sp modelId="{6804B113-3AD3-4F55-B446-AAC88FA73C60}">
      <dsp:nvSpPr>
        <dsp:cNvPr id="0" name=""/>
        <dsp:cNvSpPr/>
      </dsp:nvSpPr>
      <dsp:spPr>
        <a:xfrm>
          <a:off x="2226" y="975404"/>
          <a:ext cx="7983341" cy="2420400"/>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just" defTabSz="800100" rtl="0">
            <a:lnSpc>
              <a:spcPct val="90000"/>
            </a:lnSpc>
            <a:spcBef>
              <a:spcPct val="0"/>
            </a:spcBef>
            <a:spcAft>
              <a:spcPct val="35000"/>
            </a:spcAft>
          </a:pPr>
          <a:r>
            <a:rPr lang="ru-RU" sz="1800" kern="1200" dirty="0" smtClean="0"/>
            <a:t>2. </a:t>
          </a:r>
          <a:r>
            <a:rPr lang="en-US" sz="1800" kern="1200" dirty="0" smtClean="0"/>
            <a:t>In mathematics, the ellipsis means “and so forth” and it is used for shorter notation. Thus a sum of 1 + 2 + 3 + 4 + 5 + 6 + 7 + 8 + 9 + 10 can be written in a shorter manner when using the ellipsis: 1 + 2 + … + 10.</a:t>
          </a:r>
          <a:endParaRPr lang="ru-RU" sz="1800" kern="1200" dirty="0" smtClean="0"/>
        </a:p>
        <a:p>
          <a:pPr lvl="0" algn="just" defTabSz="800100">
            <a:lnSpc>
              <a:spcPct val="90000"/>
            </a:lnSpc>
            <a:spcBef>
              <a:spcPct val="0"/>
            </a:spcBef>
            <a:spcAft>
              <a:spcPct val="35000"/>
            </a:spcAft>
          </a:pPr>
          <a:r>
            <a:rPr lang="en-US" sz="1800" kern="1200" dirty="0" smtClean="0"/>
            <a:t>Calculate the value of the following expression:</a:t>
          </a:r>
          <a:endParaRPr lang="ru-RU" sz="1800" kern="1200" dirty="0" smtClean="0"/>
        </a:p>
        <a:p>
          <a:pPr lvl="0" algn="just" defTabSz="800100">
            <a:lnSpc>
              <a:spcPct val="90000"/>
            </a:lnSpc>
            <a:spcBef>
              <a:spcPct val="0"/>
            </a:spcBef>
            <a:spcAft>
              <a:spcPct val="35000"/>
            </a:spcAft>
          </a:pPr>
          <a:r>
            <a:rPr lang="en-US" sz="1800" kern="1200" dirty="0" smtClean="0"/>
            <a:t>(1 + 2 + 3 + 4 + 5 + 6 + … + 998 + 999 + 1000) – (1000 + 999 + 998 + … + 6 + 5)</a:t>
          </a:r>
          <a:endParaRPr lang="ru-RU" sz="1800" kern="1200" dirty="0" smtClean="0"/>
        </a:p>
      </dsp:txBody>
      <dsp:txXfrm>
        <a:off x="2226" y="975404"/>
        <a:ext cx="7983341" cy="2420400"/>
      </dsp:txXfrm>
    </dsp:sp>
    <dsp:sp modelId="{88AC9909-58A8-4BE5-8909-57FD060FEFC0}">
      <dsp:nvSpPr>
        <dsp:cNvPr id="0" name=""/>
        <dsp:cNvSpPr/>
      </dsp:nvSpPr>
      <dsp:spPr>
        <a:xfrm>
          <a:off x="2226" y="3556571"/>
          <a:ext cx="7985088" cy="1554674"/>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just" defTabSz="800100" rtl="0">
            <a:lnSpc>
              <a:spcPct val="90000"/>
            </a:lnSpc>
            <a:spcBef>
              <a:spcPct val="0"/>
            </a:spcBef>
            <a:spcAft>
              <a:spcPct val="35000"/>
            </a:spcAft>
          </a:pPr>
          <a:r>
            <a:rPr lang="ru-RU" sz="1800" kern="1200" dirty="0" smtClean="0"/>
            <a:t>3. </a:t>
          </a:r>
          <a:r>
            <a:rPr lang="en-US" sz="1800" kern="1200" dirty="0" smtClean="0"/>
            <a:t>The number 576 is represented by three consecutive digits (5, 6, and 7). Write down the next three-digit number (one that follows 576), in which other three consecutive digits would be used (perhaps different digits).</a:t>
          </a:r>
          <a:endParaRPr lang="ru-RU" sz="1800" kern="1200" dirty="0"/>
        </a:p>
      </dsp:txBody>
      <dsp:txXfrm>
        <a:off x="2226" y="3556571"/>
        <a:ext cx="7985088" cy="1554674"/>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CF01AEB-FA59-4744-A243-EF37FD32E145}">
      <dsp:nvSpPr>
        <dsp:cNvPr id="0" name=""/>
        <dsp:cNvSpPr/>
      </dsp:nvSpPr>
      <dsp:spPr>
        <a:xfrm>
          <a:off x="2226" y="1430"/>
          <a:ext cx="7988434" cy="1353925"/>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rtl="0">
            <a:lnSpc>
              <a:spcPct val="90000"/>
            </a:lnSpc>
            <a:spcBef>
              <a:spcPct val="0"/>
            </a:spcBef>
            <a:spcAft>
              <a:spcPct val="35000"/>
            </a:spcAft>
          </a:pPr>
          <a:endParaRPr lang="ru-RU" sz="1800" kern="1200" dirty="0"/>
        </a:p>
      </dsp:txBody>
      <dsp:txXfrm>
        <a:off x="2226" y="1430"/>
        <a:ext cx="7988434" cy="1353925"/>
      </dsp:txXfrm>
    </dsp:sp>
    <dsp:sp modelId="{6804B113-3AD3-4F55-B446-AAC88FA73C60}">
      <dsp:nvSpPr>
        <dsp:cNvPr id="0" name=""/>
        <dsp:cNvSpPr/>
      </dsp:nvSpPr>
      <dsp:spPr>
        <a:xfrm>
          <a:off x="2226" y="1543083"/>
          <a:ext cx="7983341" cy="1564930"/>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just" defTabSz="800100" rtl="0">
            <a:lnSpc>
              <a:spcPct val="90000"/>
            </a:lnSpc>
            <a:spcBef>
              <a:spcPct val="0"/>
            </a:spcBef>
            <a:spcAft>
              <a:spcPct val="35000"/>
            </a:spcAft>
          </a:pPr>
          <a:endParaRPr lang="ru-RU" sz="1800" kern="1200" dirty="0" smtClean="0"/>
        </a:p>
      </dsp:txBody>
      <dsp:txXfrm>
        <a:off x="2226" y="1543083"/>
        <a:ext cx="7983341" cy="1564930"/>
      </dsp:txXfrm>
    </dsp:sp>
    <dsp:sp modelId="{88AC9909-58A8-4BE5-8909-57FD060FEFC0}">
      <dsp:nvSpPr>
        <dsp:cNvPr id="0" name=""/>
        <dsp:cNvSpPr/>
      </dsp:nvSpPr>
      <dsp:spPr>
        <a:xfrm>
          <a:off x="2226" y="3295741"/>
          <a:ext cx="7985088" cy="1815396"/>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just" defTabSz="800100" rtl="0">
            <a:lnSpc>
              <a:spcPct val="90000"/>
            </a:lnSpc>
            <a:spcBef>
              <a:spcPct val="0"/>
            </a:spcBef>
            <a:spcAft>
              <a:spcPct val="35000"/>
            </a:spcAft>
          </a:pPr>
          <a:r>
            <a:rPr lang="ru-RU" sz="1800" kern="1200" dirty="0" smtClean="0"/>
            <a:t>3. </a:t>
          </a:r>
          <a:r>
            <a:rPr lang="en-US" sz="1800" kern="1200" dirty="0" smtClean="0"/>
            <a:t>A rectangle is combined of four equal squares. A jogged line was drawn through it as is shown in the drawing. Determine the area of this rectangle if it is known that the length on the jogged line is 20 cm.</a:t>
          </a:r>
        </a:p>
        <a:p>
          <a:pPr lvl="0" algn="just" defTabSz="800100" rtl="0">
            <a:lnSpc>
              <a:spcPct val="90000"/>
            </a:lnSpc>
            <a:spcBef>
              <a:spcPct val="0"/>
            </a:spcBef>
            <a:spcAft>
              <a:spcPct val="35000"/>
            </a:spcAft>
          </a:pPr>
          <a:endParaRPr lang="ru-RU" sz="1800" kern="1200" dirty="0" smtClean="0"/>
        </a:p>
        <a:p>
          <a:pPr lvl="0" algn="just" defTabSz="800100" rtl="0">
            <a:lnSpc>
              <a:spcPct val="90000"/>
            </a:lnSpc>
            <a:spcBef>
              <a:spcPct val="0"/>
            </a:spcBef>
            <a:spcAft>
              <a:spcPct val="35000"/>
            </a:spcAft>
          </a:pPr>
          <a:endParaRPr lang="ru-RU" sz="1800" kern="1200" dirty="0"/>
        </a:p>
      </dsp:txBody>
      <dsp:txXfrm>
        <a:off x="2226" y="3295741"/>
        <a:ext cx="7985088" cy="1815396"/>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CF01AEB-FA59-4744-A243-EF37FD32E145}">
      <dsp:nvSpPr>
        <dsp:cNvPr id="0" name=""/>
        <dsp:cNvSpPr/>
      </dsp:nvSpPr>
      <dsp:spPr>
        <a:xfrm>
          <a:off x="11" y="0"/>
          <a:ext cx="7988434" cy="1837041"/>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l" defTabSz="800100" rtl="0">
            <a:lnSpc>
              <a:spcPct val="90000"/>
            </a:lnSpc>
            <a:spcBef>
              <a:spcPct val="0"/>
            </a:spcBef>
            <a:spcAft>
              <a:spcPct val="35000"/>
            </a:spcAft>
          </a:pPr>
          <a:r>
            <a:rPr lang="en-US" sz="1800" kern="1200" dirty="0" smtClean="0"/>
            <a:t>1. A string consists of three pieces colored differently: green, yellow and red. Determine the length of the green piece is the yellow piece is 10 cm long and the red piece is 15 cm long while the string’s total length is 37 cm. Mark the correct answer. </a:t>
          </a:r>
          <a:endParaRPr lang="ru-RU" sz="1800" kern="1200" dirty="0" smtClean="0"/>
        </a:p>
        <a:p>
          <a:pPr lvl="0" algn="ctr" defTabSz="800100">
            <a:lnSpc>
              <a:spcPct val="90000"/>
            </a:lnSpc>
            <a:spcBef>
              <a:spcPct val="0"/>
            </a:spcBef>
            <a:spcAft>
              <a:spcPct val="35000"/>
            </a:spcAft>
          </a:pPr>
          <a:r>
            <a:rPr lang="en-US" sz="1800" kern="1200" dirty="0" smtClean="0"/>
            <a:t>A. 62 </a:t>
          </a:r>
          <a:r>
            <a:rPr lang="ru-RU" sz="1800" kern="1200" dirty="0" smtClean="0"/>
            <a:t>с</a:t>
          </a:r>
          <a:r>
            <a:rPr lang="en-US" sz="1800" kern="1200" dirty="0" smtClean="0"/>
            <a:t>m	B. 22 </a:t>
          </a:r>
          <a:r>
            <a:rPr lang="ru-RU" sz="1800" kern="1200" dirty="0" smtClean="0"/>
            <a:t>с</a:t>
          </a:r>
          <a:r>
            <a:rPr lang="en-US" sz="1800" kern="1200" dirty="0" smtClean="0"/>
            <a:t>m	C. 27 </a:t>
          </a:r>
          <a:r>
            <a:rPr lang="ru-RU" sz="1800" kern="1200" dirty="0" smtClean="0"/>
            <a:t>с</a:t>
          </a:r>
          <a:r>
            <a:rPr lang="en-US" sz="1800" kern="1200" dirty="0" smtClean="0"/>
            <a:t>m	D. 12 </a:t>
          </a:r>
          <a:r>
            <a:rPr lang="ru-RU" sz="1800" kern="1200" dirty="0" smtClean="0"/>
            <a:t>с</a:t>
          </a:r>
          <a:r>
            <a:rPr lang="en-US" sz="1800" kern="1200" dirty="0" smtClean="0"/>
            <a:t>m</a:t>
          </a:r>
          <a:endParaRPr lang="ru-RU" sz="1800" kern="1200" dirty="0"/>
        </a:p>
      </dsp:txBody>
      <dsp:txXfrm>
        <a:off x="11" y="0"/>
        <a:ext cx="7988434" cy="1837041"/>
      </dsp:txXfrm>
    </dsp:sp>
    <dsp:sp modelId="{38A74EE9-04DB-4B81-8BAF-88C995411C1C}">
      <dsp:nvSpPr>
        <dsp:cNvPr id="0" name=""/>
        <dsp:cNvSpPr/>
      </dsp:nvSpPr>
      <dsp:spPr>
        <a:xfrm>
          <a:off x="13" y="2051885"/>
          <a:ext cx="7985088" cy="1193997"/>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l" defTabSz="800100">
            <a:lnSpc>
              <a:spcPct val="90000"/>
            </a:lnSpc>
            <a:spcBef>
              <a:spcPct val="0"/>
            </a:spcBef>
            <a:spcAft>
              <a:spcPct val="35000"/>
            </a:spcAft>
          </a:pPr>
          <a:r>
            <a:rPr lang="ru-RU" sz="1800" kern="1200" dirty="0" smtClean="0"/>
            <a:t>2. </a:t>
          </a:r>
          <a:r>
            <a:rPr lang="en-US" sz="1800" kern="1200" dirty="0" smtClean="0"/>
            <a:t>A string consists of three pieces colored differently: blue, white and red. The combined length of the blue and white pieces is 8 cm and the combined length of the white and red pieces is 9 cm. The string’s total length is 15 cm. Please determine the length of the white piece.</a:t>
          </a:r>
          <a:endParaRPr lang="ru-RU" sz="1800" kern="1200" dirty="0"/>
        </a:p>
      </dsp:txBody>
      <dsp:txXfrm>
        <a:off x="13" y="2051885"/>
        <a:ext cx="7985088" cy="1193997"/>
      </dsp:txXfrm>
    </dsp:sp>
    <dsp:sp modelId="{88AC9909-58A8-4BE5-8909-57FD060FEFC0}">
      <dsp:nvSpPr>
        <dsp:cNvPr id="0" name=""/>
        <dsp:cNvSpPr/>
      </dsp:nvSpPr>
      <dsp:spPr>
        <a:xfrm>
          <a:off x="13" y="3528383"/>
          <a:ext cx="7985088" cy="1493403"/>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just" defTabSz="800100" rtl="0">
            <a:lnSpc>
              <a:spcPct val="90000"/>
            </a:lnSpc>
            <a:spcBef>
              <a:spcPct val="0"/>
            </a:spcBef>
            <a:spcAft>
              <a:spcPct val="35000"/>
            </a:spcAft>
          </a:pPr>
          <a:r>
            <a:rPr lang="ru-RU" sz="1800" kern="1200" dirty="0" smtClean="0"/>
            <a:t>3.</a:t>
          </a:r>
          <a:r>
            <a:rPr lang="en-US" sz="1800" kern="1200" dirty="0" smtClean="0"/>
            <a:t> </a:t>
          </a:r>
          <a:r>
            <a:rPr lang="en-US" sz="1800" kern="1200" dirty="0" smtClean="0"/>
            <a:t>A string consists of three pieces colored differently: blue, green and red. The combined length of the blue and green pieces is 16 cm and the combined length of the green and red pieces is 14 cm. The combined length of the blue and red pieces is 20 cm. Please determine the total length of the string.</a:t>
          </a:r>
          <a:endParaRPr lang="ru-RU" sz="1800" kern="1200" dirty="0" smtClean="0"/>
        </a:p>
      </dsp:txBody>
      <dsp:txXfrm>
        <a:off x="13" y="3528383"/>
        <a:ext cx="7985088" cy="1493403"/>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CF01AEB-FA59-4744-A243-EF37FD32E145}">
      <dsp:nvSpPr>
        <dsp:cNvPr id="0" name=""/>
        <dsp:cNvSpPr/>
      </dsp:nvSpPr>
      <dsp:spPr>
        <a:xfrm>
          <a:off x="2226" y="1705"/>
          <a:ext cx="7988434" cy="1294511"/>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rtl="0">
            <a:lnSpc>
              <a:spcPct val="90000"/>
            </a:lnSpc>
            <a:spcBef>
              <a:spcPct val="0"/>
            </a:spcBef>
            <a:spcAft>
              <a:spcPct val="35000"/>
            </a:spcAft>
          </a:pPr>
          <a:endParaRPr lang="ru-RU" sz="1800" kern="1200" dirty="0"/>
        </a:p>
      </dsp:txBody>
      <dsp:txXfrm>
        <a:off x="2226" y="1705"/>
        <a:ext cx="7988434" cy="1294511"/>
      </dsp:txXfrm>
    </dsp:sp>
    <dsp:sp modelId="{6804B113-3AD3-4F55-B446-AAC88FA73C60}">
      <dsp:nvSpPr>
        <dsp:cNvPr id="0" name=""/>
        <dsp:cNvSpPr/>
      </dsp:nvSpPr>
      <dsp:spPr>
        <a:xfrm>
          <a:off x="9546" y="1446161"/>
          <a:ext cx="7983341" cy="1496256"/>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just" defTabSz="800100" rtl="0">
            <a:lnSpc>
              <a:spcPct val="90000"/>
            </a:lnSpc>
            <a:spcBef>
              <a:spcPct val="0"/>
            </a:spcBef>
            <a:spcAft>
              <a:spcPct val="35000"/>
            </a:spcAft>
          </a:pPr>
          <a:endParaRPr lang="ru-RU" sz="1800" kern="1200" dirty="0" smtClean="0"/>
        </a:p>
      </dsp:txBody>
      <dsp:txXfrm>
        <a:off x="9546" y="1446161"/>
        <a:ext cx="7983341" cy="1496256"/>
      </dsp:txXfrm>
    </dsp:sp>
    <dsp:sp modelId="{88AC9909-58A8-4BE5-8909-57FD060FEFC0}">
      <dsp:nvSpPr>
        <dsp:cNvPr id="0" name=""/>
        <dsp:cNvSpPr/>
      </dsp:nvSpPr>
      <dsp:spPr>
        <a:xfrm>
          <a:off x="13" y="3153157"/>
          <a:ext cx="7985088" cy="1959410"/>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just" defTabSz="800100" rtl="0">
            <a:lnSpc>
              <a:spcPct val="90000"/>
            </a:lnSpc>
            <a:spcBef>
              <a:spcPct val="0"/>
            </a:spcBef>
            <a:spcAft>
              <a:spcPct val="35000"/>
            </a:spcAft>
          </a:pPr>
          <a:endParaRPr lang="ru-RU" sz="1800" kern="1200" dirty="0"/>
        </a:p>
      </dsp:txBody>
      <dsp:txXfrm>
        <a:off x="13" y="3153157"/>
        <a:ext cx="7985088" cy="1959410"/>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Прямоугольник 7"/>
          <p:cNvSpPr/>
          <p:nvPr/>
        </p:nvSpPr>
        <p:spPr>
          <a:xfrm>
            <a:off x="8686800" y="5638800"/>
            <a:ext cx="4572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9" name="Прямоугольник 8"/>
          <p:cNvSpPr/>
          <p:nvPr/>
        </p:nvSpPr>
        <p:spPr>
          <a:xfrm>
            <a:off x="8458200" y="5638800"/>
            <a:ext cx="2286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10" name="Прямоугольник 9"/>
          <p:cNvSpPr/>
          <p:nvPr/>
        </p:nvSpPr>
        <p:spPr>
          <a:xfrm>
            <a:off x="914401"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11" name="Прямоугольник 10"/>
          <p:cNvSpPr/>
          <p:nvPr/>
        </p:nvSpPr>
        <p:spPr>
          <a:xfrm>
            <a:off x="1" y="0"/>
            <a:ext cx="91440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12" name="Прямоугольник 11"/>
          <p:cNvSpPr/>
          <p:nvPr/>
        </p:nvSpPr>
        <p:spPr>
          <a:xfrm>
            <a:off x="0" y="5638800"/>
            <a:ext cx="9144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cxnSp>
        <p:nvCxnSpPr>
          <p:cNvPr id="13" name="Прямая соединительная линия 12"/>
          <p:cNvCxnSpPr/>
          <p:nvPr/>
        </p:nvCxnSpPr>
        <p:spPr bwMode="white">
          <a:xfrm>
            <a:off x="8682231"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Прямоугольник 13"/>
          <p:cNvSpPr/>
          <p:nvPr/>
        </p:nvSpPr>
        <p:spPr>
          <a:xfrm>
            <a:off x="0" y="5643132"/>
            <a:ext cx="912352"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cxnSp>
        <p:nvCxnSpPr>
          <p:cNvPr id="15" name="Прямая соединительная линия 14"/>
          <p:cNvCxnSpPr/>
          <p:nvPr/>
        </p:nvCxnSpPr>
        <p:spPr bwMode="white">
          <a:xfrm>
            <a:off x="914401"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Прямая соединительная линия 15"/>
          <p:cNvCxnSpPr/>
          <p:nvPr/>
        </p:nvCxnSpPr>
        <p:spPr bwMode="white">
          <a:xfrm>
            <a:off x="0" y="5631204"/>
            <a:ext cx="137160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Pi"/>
          <p:cNvSpPr>
            <a:spLocks/>
          </p:cNvSpPr>
          <p:nvPr/>
        </p:nvSpPr>
        <p:spPr bwMode="white">
          <a:xfrm>
            <a:off x="207401" y="6032500"/>
            <a:ext cx="445008"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121899" tIns="60949" rIns="121899" bIns="60949" numCol="1" anchor="t" anchorCtr="0" compatLnSpc="1">
            <a:prstTxWarp prst="textNoShape">
              <a:avLst/>
            </a:prstTxWarp>
          </a:bodyPr>
          <a:lstStyle/>
          <a:p>
            <a:endParaRPr lang="ru-RU" noProof="0" dirty="0"/>
          </a:p>
        </p:txBody>
      </p:sp>
      <p:sp>
        <p:nvSpPr>
          <p:cNvPr id="2" name="Заголовок 1"/>
          <p:cNvSpPr>
            <a:spLocks noGrp="1"/>
          </p:cNvSpPr>
          <p:nvPr>
            <p:ph type="ctrTitle"/>
          </p:nvPr>
        </p:nvSpPr>
        <p:spPr>
          <a:xfrm>
            <a:off x="1821977" y="1600201"/>
            <a:ext cx="6248400" cy="2680127"/>
          </a:xfrm>
        </p:spPr>
        <p:txBody>
          <a:bodyPr>
            <a:noAutofit/>
          </a:bodyPr>
          <a:lstStyle>
            <a:lvl1pPr>
              <a:defRPr sz="5400"/>
            </a:lvl1pPr>
          </a:lstStyle>
          <a:p>
            <a:r>
              <a:rPr lang="ru-RU" noProof="0" smtClean="0"/>
              <a:t>Образец заголовка</a:t>
            </a:r>
            <a:endParaRPr lang="ru-RU" noProof="0" dirty="0"/>
          </a:p>
        </p:txBody>
      </p:sp>
      <p:sp>
        <p:nvSpPr>
          <p:cNvPr id="3" name="Подзаголовок 2"/>
          <p:cNvSpPr>
            <a:spLocks noGrp="1"/>
          </p:cNvSpPr>
          <p:nvPr>
            <p:ph type="subTitle" idx="1"/>
          </p:nvPr>
        </p:nvSpPr>
        <p:spPr>
          <a:xfrm>
            <a:off x="1821976" y="4344916"/>
            <a:ext cx="5638800" cy="1116085"/>
          </a:xfrm>
        </p:spPr>
        <p:txBody>
          <a:bodyPr>
            <a:normAutofit/>
          </a:bodyPr>
          <a:lstStyle>
            <a:lvl1pPr marL="0" indent="0" algn="l">
              <a:spcBef>
                <a:spcPts val="0"/>
              </a:spcBef>
              <a:buNone/>
              <a:defRPr sz="3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0" smtClean="0"/>
              <a:t>Образец подзаголовка</a:t>
            </a:r>
            <a:endParaRPr lang="ru-RU" noProof="0" dirty="0"/>
          </a:p>
        </p:txBody>
      </p:sp>
      <p:sp>
        <p:nvSpPr>
          <p:cNvPr id="4" name="Дата 3"/>
          <p:cNvSpPr>
            <a:spLocks noGrp="1"/>
          </p:cNvSpPr>
          <p:nvPr>
            <p:ph type="dt" sz="half" idx="10"/>
          </p:nvPr>
        </p:nvSpPr>
        <p:spPr/>
        <p:txBody>
          <a:bodyPr/>
          <a:lstStyle>
            <a:lvl1pPr>
              <a:defRPr>
                <a:solidFill>
                  <a:schemeClr val="bg1"/>
                </a:solidFill>
              </a:defRPr>
            </a:lvl1pPr>
          </a:lstStyle>
          <a:p>
            <a:fld id="{427B9D26-0286-4FA5-80B0-40DBFB823B17}" type="datetimeFigureOut">
              <a:rPr lang="ru-RU" smtClean="0"/>
              <a:pPr/>
              <a:t>09.05.2014</a:t>
            </a:fld>
            <a:endParaRPr lang="ru-RU"/>
          </a:p>
        </p:txBody>
      </p:sp>
      <p:sp>
        <p:nvSpPr>
          <p:cNvPr id="5" name="Нижний колонтитул 4"/>
          <p:cNvSpPr>
            <a:spLocks noGrp="1"/>
          </p:cNvSpPr>
          <p:nvPr>
            <p:ph type="ftr" sz="quarter" idx="11"/>
          </p:nvPr>
        </p:nvSpPr>
        <p:spPr/>
        <p:txBody>
          <a:bodyPr/>
          <a:lstStyle>
            <a:lvl1pPr>
              <a:defRPr>
                <a:solidFill>
                  <a:schemeClr val="bg1"/>
                </a:solidFill>
              </a:defRPr>
            </a:lvl1pPr>
          </a:lstStyle>
          <a:p>
            <a:endParaRPr lang="ru-RU"/>
          </a:p>
        </p:txBody>
      </p:sp>
      <p:sp>
        <p:nvSpPr>
          <p:cNvPr id="6" name="Номер слайда 5"/>
          <p:cNvSpPr>
            <a:spLocks noGrp="1"/>
          </p:cNvSpPr>
          <p:nvPr>
            <p:ph type="sldNum" sz="quarter" idx="12"/>
          </p:nvPr>
        </p:nvSpPr>
        <p:spPr/>
        <p:txBody>
          <a:bodyPr/>
          <a:lstStyle>
            <a:lvl1pPr>
              <a:defRPr>
                <a:solidFill>
                  <a:schemeClr val="bg1"/>
                </a:solidFill>
              </a:defRPr>
            </a:lvl1pPr>
          </a:lstStyle>
          <a:p>
            <a:fld id="{B759C943-E66E-4D99-8B00-0F4FD9830FA6}" type="slidenum">
              <a:rPr lang="ru-RU" smtClean="0"/>
              <a:pPr/>
              <a:t>‹#›</a:t>
            </a:fld>
            <a:endParaRPr lang="ru-RU"/>
          </a:p>
        </p:txBody>
      </p:sp>
    </p:spTree>
    <p:extLst>
      <p:ext uri="{BB962C8B-B14F-4D97-AF65-F5344CB8AC3E}">
        <p14:creationId xmlns:p14="http://schemas.microsoft.com/office/powerpoint/2010/main" xmlns="" val="381795598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dirty="0"/>
          </a:p>
        </p:txBody>
      </p:sp>
      <p:sp>
        <p:nvSpPr>
          <p:cNvPr id="3" name="Вертикальный текст 2"/>
          <p:cNvSpPr>
            <a:spLocks noGrp="1"/>
          </p:cNvSpPr>
          <p:nvPr>
            <p:ph type="body" orient="vert" idx="1"/>
          </p:nvPr>
        </p:nvSpPr>
        <p:spPr/>
        <p:txBody>
          <a:bodyPr vert="eaVert"/>
          <a:lstStyle>
            <a:lvl5pPr>
              <a:defRPr/>
            </a:lvl5pPr>
            <a:lvl6pPr>
              <a:defRPr/>
            </a:lvl6pPr>
            <a:lvl7pPr>
              <a:defRPr/>
            </a:lvl7pPr>
            <a:lvl8pPr>
              <a:defRPr/>
            </a:lvl8pPr>
            <a:lvl9pPr>
              <a:defRPr/>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Дата 3"/>
          <p:cNvSpPr>
            <a:spLocks noGrp="1"/>
          </p:cNvSpPr>
          <p:nvPr>
            <p:ph type="dt" sz="half" idx="10"/>
          </p:nvPr>
        </p:nvSpPr>
        <p:spPr/>
        <p:txBody>
          <a:bodyPr/>
          <a:lstStyle/>
          <a:p>
            <a:fld id="{427B9D26-0286-4FA5-80B0-40DBFB823B17}" type="datetimeFigureOut">
              <a:rPr lang="ru-RU" smtClean="0"/>
              <a:pPr/>
              <a:t>09.05.2014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759C943-E66E-4D99-8B00-0F4FD9830FA6}" type="slidenum">
              <a:rPr lang="ru-RU" smtClean="0"/>
              <a:pPr/>
              <a:t>‹#›</a:t>
            </a:fld>
            <a:endParaRPr lang="ru-RU"/>
          </a:p>
        </p:txBody>
      </p:sp>
    </p:spTree>
    <p:extLst>
      <p:ext uri="{BB962C8B-B14F-4D97-AF65-F5344CB8AC3E}">
        <p14:creationId xmlns:p14="http://schemas.microsoft.com/office/powerpoint/2010/main" xmlns="" val="204088088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Прямоугольник 6"/>
          <p:cNvSpPr/>
          <p:nvPr/>
        </p:nvSpPr>
        <p:spPr>
          <a:xfrm>
            <a:off x="8915400" y="0"/>
            <a:ext cx="2286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sp>
        <p:nvSpPr>
          <p:cNvPr id="8" name="Прямоугольник 7"/>
          <p:cNvSpPr/>
          <p:nvPr/>
        </p:nvSpPr>
        <p:spPr>
          <a:xfrm>
            <a:off x="462978"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9" name="Прямоугольник 8"/>
          <p:cNvSpPr/>
          <p:nvPr/>
        </p:nvSpPr>
        <p:spPr>
          <a:xfrm>
            <a:off x="0" y="0"/>
            <a:ext cx="4572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10" name="Прямоугольник 9"/>
          <p:cNvSpPr/>
          <p:nvPr/>
        </p:nvSpPr>
        <p:spPr>
          <a:xfrm>
            <a:off x="462978" y="736219"/>
            <a:ext cx="4572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noProof="0" dirty="0"/>
          </a:p>
        </p:txBody>
      </p:sp>
      <p:cxnSp>
        <p:nvCxnSpPr>
          <p:cNvPr id="11" name="Прямая соединительная линия 10"/>
          <p:cNvCxnSpPr/>
          <p:nvPr/>
        </p:nvCxnSpPr>
        <p:spPr bwMode="white">
          <a:xfrm>
            <a:off x="462978" y="736219"/>
            <a:ext cx="4572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Прямая соединительная линия 11"/>
          <p:cNvCxnSpPr/>
          <p:nvPr/>
        </p:nvCxnSpPr>
        <p:spPr bwMode="white">
          <a:xfrm>
            <a:off x="462978" y="1345819"/>
            <a:ext cx="4572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Pi"/>
          <p:cNvSpPr>
            <a:spLocks/>
          </p:cNvSpPr>
          <p:nvPr/>
        </p:nvSpPr>
        <p:spPr bwMode="white">
          <a:xfrm rot="5400000">
            <a:off x="525249" y="934836"/>
            <a:ext cx="336023" cy="220630"/>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ru-RU" noProof="0" dirty="0"/>
          </a:p>
        </p:txBody>
      </p:sp>
      <p:cxnSp>
        <p:nvCxnSpPr>
          <p:cNvPr id="14" name="Прямая соединительная линия 13"/>
          <p:cNvCxnSpPr/>
          <p:nvPr/>
        </p:nvCxnSpPr>
        <p:spPr bwMode="white">
          <a:xfrm>
            <a:off x="462978"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Вертикальный заголовок 1"/>
          <p:cNvSpPr>
            <a:spLocks noGrp="1"/>
          </p:cNvSpPr>
          <p:nvPr>
            <p:ph type="title" orient="vert"/>
          </p:nvPr>
        </p:nvSpPr>
        <p:spPr>
          <a:xfrm>
            <a:off x="7201584" y="685800"/>
            <a:ext cx="1340994" cy="5486400"/>
          </a:xfrm>
        </p:spPr>
        <p:txBody>
          <a:bodyPr vert="eaVert"/>
          <a:lstStyle/>
          <a:p>
            <a:r>
              <a:rPr lang="ru-RU" noProof="0" smtClean="0"/>
              <a:t>Образец заголовка</a:t>
            </a:r>
            <a:endParaRPr lang="ru-RU" noProof="0" dirty="0"/>
          </a:p>
        </p:txBody>
      </p:sp>
      <p:sp>
        <p:nvSpPr>
          <p:cNvPr id="3" name="Вертикальный текст 2"/>
          <p:cNvSpPr>
            <a:spLocks noGrp="1"/>
          </p:cNvSpPr>
          <p:nvPr>
            <p:ph type="body" orient="vert" idx="1"/>
          </p:nvPr>
        </p:nvSpPr>
        <p:spPr>
          <a:xfrm>
            <a:off x="1199272" y="685800"/>
            <a:ext cx="5887983" cy="5486400"/>
          </a:xfrm>
        </p:spPr>
        <p:txBody>
          <a:bodyPr vert="eaVert"/>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Дата 3"/>
          <p:cNvSpPr>
            <a:spLocks noGrp="1"/>
          </p:cNvSpPr>
          <p:nvPr>
            <p:ph type="dt" sz="half" idx="10"/>
          </p:nvPr>
        </p:nvSpPr>
        <p:spPr/>
        <p:txBody>
          <a:bodyPr/>
          <a:lstStyle/>
          <a:p>
            <a:fld id="{427B9D26-0286-4FA5-80B0-40DBFB823B17}" type="datetimeFigureOut">
              <a:rPr lang="ru-RU" smtClean="0"/>
              <a:pPr/>
              <a:t>09.05.2014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759C943-E66E-4D99-8B00-0F4FD9830FA6}" type="slidenum">
              <a:rPr lang="ru-RU" smtClean="0"/>
              <a:pPr/>
              <a:t>‹#›</a:t>
            </a:fld>
            <a:endParaRPr lang="ru-RU"/>
          </a:p>
        </p:txBody>
      </p:sp>
    </p:spTree>
    <p:extLst>
      <p:ext uri="{BB962C8B-B14F-4D97-AF65-F5344CB8AC3E}">
        <p14:creationId xmlns:p14="http://schemas.microsoft.com/office/powerpoint/2010/main" xmlns="" val="61281768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dirty="0"/>
          </a:p>
        </p:txBody>
      </p:sp>
      <p:sp>
        <p:nvSpPr>
          <p:cNvPr id="3" name="Объект 2"/>
          <p:cNvSpPr>
            <a:spLocks noGrp="1"/>
          </p:cNvSpPr>
          <p:nvPr>
            <p:ph idx="1"/>
          </p:nvPr>
        </p:nvSpPr>
        <p:spPr/>
        <p:txBody>
          <a:bodyPr/>
          <a:lstStyle>
            <a:lvl5pPr>
              <a:defRPr/>
            </a:lvl5pPr>
            <a:lvl6pPr>
              <a:defRPr/>
            </a:lvl6pPr>
            <a:lvl7pPr>
              <a:defRPr/>
            </a:lvl7pPr>
            <a:lvl8pPr>
              <a:defRPr/>
            </a:lvl8pPr>
            <a:lvl9pPr>
              <a:defRPr/>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Дата 3"/>
          <p:cNvSpPr>
            <a:spLocks noGrp="1"/>
          </p:cNvSpPr>
          <p:nvPr>
            <p:ph type="dt" sz="half" idx="10"/>
          </p:nvPr>
        </p:nvSpPr>
        <p:spPr/>
        <p:txBody>
          <a:bodyPr/>
          <a:lstStyle/>
          <a:p>
            <a:fld id="{427B9D26-0286-4FA5-80B0-40DBFB823B17}" type="datetimeFigureOut">
              <a:rPr lang="ru-RU" smtClean="0"/>
              <a:pPr/>
              <a:t>09.05.2014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759C943-E66E-4D99-8B00-0F4FD9830FA6}" type="slidenum">
              <a:rPr lang="ru-RU" smtClean="0"/>
              <a:pPr/>
              <a:t>‹#›</a:t>
            </a:fld>
            <a:endParaRPr lang="ru-RU"/>
          </a:p>
        </p:txBody>
      </p:sp>
    </p:spTree>
    <p:extLst>
      <p:ext uri="{BB962C8B-B14F-4D97-AF65-F5344CB8AC3E}">
        <p14:creationId xmlns:p14="http://schemas.microsoft.com/office/powerpoint/2010/main" xmlns="" val="218553284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9" name="Прямоугольник 18"/>
          <p:cNvSpPr/>
          <p:nvPr/>
        </p:nvSpPr>
        <p:spPr>
          <a:xfrm>
            <a:off x="8686800" y="5638800"/>
            <a:ext cx="4572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20" name="Прямоугольник 19"/>
          <p:cNvSpPr/>
          <p:nvPr/>
        </p:nvSpPr>
        <p:spPr>
          <a:xfrm>
            <a:off x="8458200" y="5638800"/>
            <a:ext cx="2286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24" name="Прямоугольник 23"/>
          <p:cNvSpPr/>
          <p:nvPr/>
        </p:nvSpPr>
        <p:spPr>
          <a:xfrm>
            <a:off x="912352" y="5638800"/>
            <a:ext cx="4572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21" name="Прямоугольник 20"/>
          <p:cNvSpPr/>
          <p:nvPr/>
        </p:nvSpPr>
        <p:spPr>
          <a:xfrm>
            <a:off x="0" y="5638800"/>
            <a:ext cx="9144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cxnSp>
        <p:nvCxnSpPr>
          <p:cNvPr id="22" name="Прямая соединительная линия 21"/>
          <p:cNvCxnSpPr/>
          <p:nvPr/>
        </p:nvCxnSpPr>
        <p:spPr bwMode="white">
          <a:xfrm>
            <a:off x="8682231"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Прямоугольник 15"/>
          <p:cNvSpPr/>
          <p:nvPr/>
        </p:nvSpPr>
        <p:spPr>
          <a:xfrm>
            <a:off x="0" y="5643132"/>
            <a:ext cx="912352"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18" name="Pi"/>
          <p:cNvSpPr>
            <a:spLocks/>
          </p:cNvSpPr>
          <p:nvPr/>
        </p:nvSpPr>
        <p:spPr bwMode="white">
          <a:xfrm>
            <a:off x="207401" y="6032500"/>
            <a:ext cx="445008"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121899" tIns="60949" rIns="121899" bIns="60949" numCol="1" anchor="t" anchorCtr="0" compatLnSpc="1">
            <a:prstTxWarp prst="textNoShape">
              <a:avLst/>
            </a:prstTxWarp>
          </a:bodyPr>
          <a:lstStyle/>
          <a:p>
            <a:endParaRPr lang="ru-RU" noProof="0" dirty="0"/>
          </a:p>
        </p:txBody>
      </p:sp>
      <p:cxnSp>
        <p:nvCxnSpPr>
          <p:cNvPr id="23" name="Прямая соединительная линия 22"/>
          <p:cNvCxnSpPr/>
          <p:nvPr/>
        </p:nvCxnSpPr>
        <p:spPr bwMode="white">
          <a:xfrm>
            <a:off x="912352"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Прямоугольник 25"/>
          <p:cNvSpPr/>
          <p:nvPr/>
        </p:nvSpPr>
        <p:spPr>
          <a:xfrm>
            <a:off x="8686800" y="0"/>
            <a:ext cx="4572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27" name="Прямоугольник 26"/>
          <p:cNvSpPr/>
          <p:nvPr/>
        </p:nvSpPr>
        <p:spPr>
          <a:xfrm>
            <a:off x="8458200" y="0"/>
            <a:ext cx="2286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28" name="Прямоугольник 27"/>
          <p:cNvSpPr/>
          <p:nvPr/>
        </p:nvSpPr>
        <p:spPr>
          <a:xfrm>
            <a:off x="914401" y="0"/>
            <a:ext cx="4572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29" name="Прямоугольник 28"/>
          <p:cNvSpPr/>
          <p:nvPr/>
        </p:nvSpPr>
        <p:spPr>
          <a:xfrm>
            <a:off x="-1" y="0"/>
            <a:ext cx="9144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30" name="Прямоугольник 29"/>
          <p:cNvSpPr/>
          <p:nvPr/>
        </p:nvSpPr>
        <p:spPr>
          <a:xfrm>
            <a:off x="0" y="0"/>
            <a:ext cx="9144000" cy="6096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cxnSp>
        <p:nvCxnSpPr>
          <p:cNvPr id="31" name="Прямая соединительная линия 30"/>
          <p:cNvCxnSpPr/>
          <p:nvPr/>
        </p:nvCxnSpPr>
        <p:spPr bwMode="white">
          <a:xfrm>
            <a:off x="8682231"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Прямоугольник 31"/>
          <p:cNvSpPr/>
          <p:nvPr/>
        </p:nvSpPr>
        <p:spPr>
          <a:xfrm>
            <a:off x="0" y="0"/>
            <a:ext cx="912352"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cxnSp>
        <p:nvCxnSpPr>
          <p:cNvPr id="33" name="Прямая соединительная линия 32"/>
          <p:cNvCxnSpPr/>
          <p:nvPr/>
        </p:nvCxnSpPr>
        <p:spPr bwMode="white">
          <a:xfrm>
            <a:off x="914401"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Дата 3"/>
          <p:cNvSpPr>
            <a:spLocks noGrp="1"/>
          </p:cNvSpPr>
          <p:nvPr>
            <p:ph type="dt" sz="half" idx="10"/>
          </p:nvPr>
        </p:nvSpPr>
        <p:spPr/>
        <p:txBody>
          <a:bodyPr/>
          <a:lstStyle>
            <a:lvl1pPr>
              <a:defRPr>
                <a:solidFill>
                  <a:schemeClr val="bg1"/>
                </a:solidFill>
              </a:defRPr>
            </a:lvl1pPr>
          </a:lstStyle>
          <a:p>
            <a:fld id="{427B9D26-0286-4FA5-80B0-40DBFB823B17}" type="datetimeFigureOut">
              <a:rPr lang="ru-RU" smtClean="0"/>
              <a:pPr/>
              <a:t>09.05.2014</a:t>
            </a:fld>
            <a:endParaRPr lang="ru-RU"/>
          </a:p>
        </p:txBody>
      </p:sp>
      <p:sp>
        <p:nvSpPr>
          <p:cNvPr id="5" name="Нижний колонтитул 4"/>
          <p:cNvSpPr>
            <a:spLocks noGrp="1"/>
          </p:cNvSpPr>
          <p:nvPr>
            <p:ph type="ftr" sz="quarter" idx="11"/>
          </p:nvPr>
        </p:nvSpPr>
        <p:spPr/>
        <p:txBody>
          <a:bodyPr/>
          <a:lstStyle>
            <a:lvl1pPr>
              <a:defRPr>
                <a:solidFill>
                  <a:schemeClr val="bg1"/>
                </a:solidFill>
              </a:defRPr>
            </a:lvl1pPr>
          </a:lstStyle>
          <a:p>
            <a:endParaRPr lang="ru-RU"/>
          </a:p>
        </p:txBody>
      </p:sp>
      <p:sp>
        <p:nvSpPr>
          <p:cNvPr id="6" name="Номер слайда 5"/>
          <p:cNvSpPr>
            <a:spLocks noGrp="1"/>
          </p:cNvSpPr>
          <p:nvPr>
            <p:ph type="sldNum" sz="quarter" idx="12"/>
          </p:nvPr>
        </p:nvSpPr>
        <p:spPr/>
        <p:txBody>
          <a:bodyPr/>
          <a:lstStyle>
            <a:lvl1pPr>
              <a:defRPr>
                <a:solidFill>
                  <a:schemeClr val="bg1"/>
                </a:solidFill>
              </a:defRPr>
            </a:lvl1pPr>
          </a:lstStyle>
          <a:p>
            <a:fld id="{B759C943-E66E-4D99-8B00-0F4FD9830FA6}" type="slidenum">
              <a:rPr lang="ru-RU" smtClean="0"/>
              <a:pPr/>
              <a:t>‹#›</a:t>
            </a:fld>
            <a:endParaRPr lang="ru-RU"/>
          </a:p>
        </p:txBody>
      </p:sp>
      <p:sp>
        <p:nvSpPr>
          <p:cNvPr id="2" name="Заголовок 1"/>
          <p:cNvSpPr>
            <a:spLocks noGrp="1"/>
          </p:cNvSpPr>
          <p:nvPr>
            <p:ph type="title"/>
          </p:nvPr>
        </p:nvSpPr>
        <p:spPr>
          <a:xfrm>
            <a:off x="1199272" y="1600201"/>
            <a:ext cx="6214072" cy="2654064"/>
          </a:xfrm>
        </p:spPr>
        <p:txBody>
          <a:bodyPr anchor="b">
            <a:normAutofit/>
          </a:bodyPr>
          <a:lstStyle>
            <a:lvl1pPr algn="l">
              <a:defRPr sz="5400" b="0" cap="none" baseline="0"/>
            </a:lvl1pPr>
          </a:lstStyle>
          <a:p>
            <a:r>
              <a:rPr lang="ru-RU" noProof="0" smtClean="0"/>
              <a:t>Образец заголовка</a:t>
            </a:r>
            <a:endParaRPr lang="ru-RU" noProof="0" dirty="0"/>
          </a:p>
        </p:txBody>
      </p:sp>
      <p:sp>
        <p:nvSpPr>
          <p:cNvPr id="3" name="Текст 2"/>
          <p:cNvSpPr>
            <a:spLocks noGrp="1"/>
          </p:cNvSpPr>
          <p:nvPr>
            <p:ph type="body" idx="1"/>
          </p:nvPr>
        </p:nvSpPr>
        <p:spPr>
          <a:xfrm>
            <a:off x="1199273" y="4259997"/>
            <a:ext cx="5449886" cy="1150203"/>
          </a:xfrm>
        </p:spPr>
        <p:txBody>
          <a:bodyPr anchor="t">
            <a:normAutofit/>
          </a:bodyPr>
          <a:lstStyle>
            <a:lvl1pPr marL="0" indent="0">
              <a:spcBef>
                <a:spcPts val="0"/>
              </a:spcBef>
              <a:buNone/>
              <a:defRPr sz="3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0" smtClean="0"/>
              <a:t>Образец текста</a:t>
            </a:r>
          </a:p>
        </p:txBody>
      </p:sp>
    </p:spTree>
    <p:extLst>
      <p:ext uri="{BB962C8B-B14F-4D97-AF65-F5344CB8AC3E}">
        <p14:creationId xmlns:p14="http://schemas.microsoft.com/office/powerpoint/2010/main" xmlns="" val="323446754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dirty="0"/>
          </a:p>
        </p:txBody>
      </p:sp>
      <p:sp>
        <p:nvSpPr>
          <p:cNvPr id="3" name="Объект 2"/>
          <p:cNvSpPr>
            <a:spLocks noGrp="1"/>
          </p:cNvSpPr>
          <p:nvPr>
            <p:ph sz="half" idx="1"/>
          </p:nvPr>
        </p:nvSpPr>
        <p:spPr>
          <a:xfrm>
            <a:off x="1195388" y="1600200"/>
            <a:ext cx="361188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Объект 3"/>
          <p:cNvSpPr>
            <a:spLocks noGrp="1"/>
          </p:cNvSpPr>
          <p:nvPr>
            <p:ph sz="half" idx="2"/>
          </p:nvPr>
        </p:nvSpPr>
        <p:spPr>
          <a:xfrm>
            <a:off x="4922520" y="1600200"/>
            <a:ext cx="3611880" cy="4572000"/>
          </a:xfrm>
        </p:spPr>
        <p:txBody>
          <a:bodyPr/>
          <a:lstStyle>
            <a:lvl1pPr>
              <a:defRPr sz="2800"/>
            </a:lvl1pPr>
            <a:lvl2pPr>
              <a:defRPr sz="2400"/>
            </a:lvl2pPr>
            <a:lvl3pPr>
              <a:defRPr sz="2000"/>
            </a:lvl3pPr>
            <a:lvl4pPr>
              <a:defRPr sz="1800"/>
            </a:lvl4pPr>
            <a:lvl5pPr>
              <a:defRPr sz="1800"/>
            </a:lvl5pPr>
            <a:lvl6pPr>
              <a:defRPr sz="1800" baseline="0"/>
            </a:lvl6pPr>
            <a:lvl7pPr>
              <a:defRPr sz="1800" baseline="0"/>
            </a:lvl7pPr>
            <a:lvl8pPr>
              <a:defRPr sz="1800" baseline="0"/>
            </a:lvl8pPr>
            <a:lvl9pPr>
              <a:defRPr sz="1800" baseline="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5" name="Дата 4"/>
          <p:cNvSpPr>
            <a:spLocks noGrp="1"/>
          </p:cNvSpPr>
          <p:nvPr>
            <p:ph type="dt" sz="half" idx="10"/>
          </p:nvPr>
        </p:nvSpPr>
        <p:spPr/>
        <p:txBody>
          <a:bodyPr/>
          <a:lstStyle/>
          <a:p>
            <a:fld id="{427B9D26-0286-4FA5-80B0-40DBFB823B17}" type="datetimeFigureOut">
              <a:rPr lang="ru-RU" smtClean="0"/>
              <a:pPr/>
              <a:t>09.05.2014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759C943-E66E-4D99-8B00-0F4FD9830FA6}" type="slidenum">
              <a:rPr lang="ru-RU" smtClean="0"/>
              <a:pPr/>
              <a:t>‹#›</a:t>
            </a:fld>
            <a:endParaRPr lang="ru-RU"/>
          </a:p>
        </p:txBody>
      </p:sp>
    </p:spTree>
    <p:extLst>
      <p:ext uri="{BB962C8B-B14F-4D97-AF65-F5344CB8AC3E}">
        <p14:creationId xmlns:p14="http://schemas.microsoft.com/office/powerpoint/2010/main" xmlns="" val="123911371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95389" y="177801"/>
            <a:ext cx="7339012" cy="1239837"/>
          </a:xfrm>
        </p:spPr>
        <p:txBody>
          <a:bodyPr/>
          <a:lstStyle>
            <a:lvl1pPr>
              <a:defRPr/>
            </a:lvl1pPr>
          </a:lstStyle>
          <a:p>
            <a:r>
              <a:rPr lang="ru-RU" noProof="0" smtClean="0"/>
              <a:t>Образец заголовка</a:t>
            </a:r>
            <a:endParaRPr lang="ru-RU" noProof="0" dirty="0"/>
          </a:p>
        </p:txBody>
      </p:sp>
      <p:sp>
        <p:nvSpPr>
          <p:cNvPr id="3" name="Текст 2"/>
          <p:cNvSpPr>
            <a:spLocks noGrp="1"/>
          </p:cNvSpPr>
          <p:nvPr>
            <p:ph type="body" idx="1"/>
          </p:nvPr>
        </p:nvSpPr>
        <p:spPr>
          <a:xfrm>
            <a:off x="1195389" y="1499616"/>
            <a:ext cx="3615107"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0" smtClean="0"/>
              <a:t>Образец текста</a:t>
            </a:r>
          </a:p>
        </p:txBody>
      </p:sp>
      <p:sp>
        <p:nvSpPr>
          <p:cNvPr id="4" name="Объект 3"/>
          <p:cNvSpPr>
            <a:spLocks noGrp="1"/>
          </p:cNvSpPr>
          <p:nvPr>
            <p:ph sz="half" idx="2"/>
          </p:nvPr>
        </p:nvSpPr>
        <p:spPr>
          <a:xfrm>
            <a:off x="1195388" y="2514707"/>
            <a:ext cx="3611880" cy="3657493"/>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5" name="Текст 4"/>
          <p:cNvSpPr>
            <a:spLocks noGrp="1"/>
          </p:cNvSpPr>
          <p:nvPr>
            <p:ph type="body" sz="quarter" idx="3"/>
          </p:nvPr>
        </p:nvSpPr>
        <p:spPr>
          <a:xfrm>
            <a:off x="4919293" y="1499616"/>
            <a:ext cx="3615107"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0" smtClean="0"/>
              <a:t>Образец текста</a:t>
            </a:r>
          </a:p>
        </p:txBody>
      </p:sp>
      <p:sp>
        <p:nvSpPr>
          <p:cNvPr id="6" name="Объект 5"/>
          <p:cNvSpPr>
            <a:spLocks noGrp="1"/>
          </p:cNvSpPr>
          <p:nvPr>
            <p:ph sz="quarter" idx="4"/>
          </p:nvPr>
        </p:nvSpPr>
        <p:spPr>
          <a:xfrm>
            <a:off x="4919293" y="2514600"/>
            <a:ext cx="3615107" cy="3655568"/>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7" name="Дата 6"/>
          <p:cNvSpPr>
            <a:spLocks noGrp="1"/>
          </p:cNvSpPr>
          <p:nvPr>
            <p:ph type="dt" sz="half" idx="10"/>
          </p:nvPr>
        </p:nvSpPr>
        <p:spPr/>
        <p:txBody>
          <a:bodyPr/>
          <a:lstStyle/>
          <a:p>
            <a:fld id="{427B9D26-0286-4FA5-80B0-40DBFB823B17}" type="datetimeFigureOut">
              <a:rPr lang="ru-RU" smtClean="0"/>
              <a:pPr/>
              <a:t>09.05.2014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759C943-E66E-4D99-8B00-0F4FD9830FA6}" type="slidenum">
              <a:rPr lang="ru-RU" smtClean="0"/>
              <a:pPr/>
              <a:t>‹#›</a:t>
            </a:fld>
            <a:endParaRPr lang="ru-RU"/>
          </a:p>
        </p:txBody>
      </p:sp>
    </p:spTree>
    <p:extLst>
      <p:ext uri="{BB962C8B-B14F-4D97-AF65-F5344CB8AC3E}">
        <p14:creationId xmlns:p14="http://schemas.microsoft.com/office/powerpoint/2010/main" xmlns="" val="213835803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dirty="0"/>
          </a:p>
        </p:txBody>
      </p:sp>
      <p:sp>
        <p:nvSpPr>
          <p:cNvPr id="3" name="Дата 2"/>
          <p:cNvSpPr>
            <a:spLocks noGrp="1"/>
          </p:cNvSpPr>
          <p:nvPr>
            <p:ph type="dt" sz="half" idx="10"/>
          </p:nvPr>
        </p:nvSpPr>
        <p:spPr/>
        <p:txBody>
          <a:bodyPr/>
          <a:lstStyle/>
          <a:p>
            <a:fld id="{427B9D26-0286-4FA5-80B0-40DBFB823B17}" type="datetimeFigureOut">
              <a:rPr lang="ru-RU" smtClean="0"/>
              <a:pPr/>
              <a:t>09.05.2014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759C943-E66E-4D99-8B00-0F4FD9830FA6}" type="slidenum">
              <a:rPr lang="ru-RU" smtClean="0"/>
              <a:pPr/>
              <a:t>‹#›</a:t>
            </a:fld>
            <a:endParaRPr lang="ru-RU"/>
          </a:p>
        </p:txBody>
      </p:sp>
    </p:spTree>
    <p:extLst>
      <p:ext uri="{BB962C8B-B14F-4D97-AF65-F5344CB8AC3E}">
        <p14:creationId xmlns:p14="http://schemas.microsoft.com/office/powerpoint/2010/main" xmlns="" val="316357880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469802" y="0"/>
            <a:ext cx="228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sp>
        <p:nvSpPr>
          <p:cNvPr id="6" name="Прямоугольник 5"/>
          <p:cNvSpPr/>
          <p:nvPr/>
        </p:nvSpPr>
        <p:spPr>
          <a:xfrm>
            <a:off x="0" y="0"/>
            <a:ext cx="4572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cxnSp>
        <p:nvCxnSpPr>
          <p:cNvPr id="7" name="Прямая соединительная линия 6"/>
          <p:cNvCxnSpPr/>
          <p:nvPr/>
        </p:nvCxnSpPr>
        <p:spPr bwMode="white">
          <a:xfrm>
            <a:off x="462978"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Прямоугольник 7"/>
          <p:cNvSpPr/>
          <p:nvPr/>
        </p:nvSpPr>
        <p:spPr>
          <a:xfrm>
            <a:off x="8229600" y="0"/>
            <a:ext cx="692146" cy="6858000"/>
          </a:xfrm>
          <a:prstGeom prst="rect">
            <a:avLst/>
          </a:prstGeom>
          <a:solidFill>
            <a:schemeClr val="accent1">
              <a:lumMod val="7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sp>
        <p:nvSpPr>
          <p:cNvPr id="9" name="Прямоугольник 8"/>
          <p:cNvSpPr/>
          <p:nvPr/>
        </p:nvSpPr>
        <p:spPr>
          <a:xfrm>
            <a:off x="8921746" y="0"/>
            <a:ext cx="2286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sp>
        <p:nvSpPr>
          <p:cNvPr id="2" name="Дата 1"/>
          <p:cNvSpPr>
            <a:spLocks noGrp="1"/>
          </p:cNvSpPr>
          <p:nvPr>
            <p:ph type="dt" sz="half" idx="10"/>
          </p:nvPr>
        </p:nvSpPr>
        <p:spPr/>
        <p:txBody>
          <a:bodyPr/>
          <a:lstStyle/>
          <a:p>
            <a:fld id="{427B9D26-0286-4FA5-80B0-40DBFB823B17}" type="datetimeFigureOut">
              <a:rPr lang="ru-RU" smtClean="0"/>
              <a:pPr/>
              <a:t>09.05.2014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lvl1pPr>
              <a:defRPr>
                <a:solidFill>
                  <a:schemeClr val="bg1"/>
                </a:solidFill>
              </a:defRPr>
            </a:lvl1pPr>
          </a:lstStyle>
          <a:p>
            <a:fld id="{B759C943-E66E-4D99-8B00-0F4FD9830FA6}" type="slidenum">
              <a:rPr lang="ru-RU" smtClean="0"/>
              <a:pPr/>
              <a:t>‹#›</a:t>
            </a:fld>
            <a:endParaRPr lang="ru-RU"/>
          </a:p>
        </p:txBody>
      </p:sp>
    </p:spTree>
    <p:extLst>
      <p:ext uri="{BB962C8B-B14F-4D97-AF65-F5344CB8AC3E}">
        <p14:creationId xmlns:p14="http://schemas.microsoft.com/office/powerpoint/2010/main" xmlns="" val="17838161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466466" y="0"/>
            <a:ext cx="3111598"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sp>
        <p:nvSpPr>
          <p:cNvPr id="9" name="Прямоугольник 8"/>
          <p:cNvSpPr/>
          <p:nvPr/>
        </p:nvSpPr>
        <p:spPr>
          <a:xfrm>
            <a:off x="0" y="0"/>
            <a:ext cx="4572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cxnSp>
        <p:nvCxnSpPr>
          <p:cNvPr id="10" name="Прямая соединительная линия 9"/>
          <p:cNvCxnSpPr/>
          <p:nvPr/>
        </p:nvCxnSpPr>
        <p:spPr bwMode="white">
          <a:xfrm>
            <a:off x="466465"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Прямоугольник 10"/>
          <p:cNvSpPr/>
          <p:nvPr/>
        </p:nvSpPr>
        <p:spPr>
          <a:xfrm>
            <a:off x="8915400" y="0"/>
            <a:ext cx="2286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sp>
        <p:nvSpPr>
          <p:cNvPr id="2" name="Заголовок 1"/>
          <p:cNvSpPr>
            <a:spLocks noGrp="1"/>
          </p:cNvSpPr>
          <p:nvPr>
            <p:ph type="title"/>
          </p:nvPr>
        </p:nvSpPr>
        <p:spPr bwMode="white">
          <a:xfrm>
            <a:off x="805890" y="381000"/>
            <a:ext cx="2470710" cy="1371600"/>
          </a:xfrm>
        </p:spPr>
        <p:txBody>
          <a:bodyPr anchor="b">
            <a:normAutofit/>
          </a:bodyPr>
          <a:lstStyle>
            <a:lvl1pPr algn="l">
              <a:defRPr sz="2800" b="0" cap="all" baseline="0">
                <a:solidFill>
                  <a:schemeClr val="bg1"/>
                </a:solidFill>
              </a:defRPr>
            </a:lvl1pPr>
          </a:lstStyle>
          <a:p>
            <a:r>
              <a:rPr lang="ru-RU" noProof="0" smtClean="0"/>
              <a:t>Образец заголовка</a:t>
            </a:r>
            <a:endParaRPr lang="ru-RU" noProof="0" dirty="0"/>
          </a:p>
        </p:txBody>
      </p:sp>
      <p:sp>
        <p:nvSpPr>
          <p:cNvPr id="3" name="Объект 2"/>
          <p:cNvSpPr>
            <a:spLocks noGrp="1"/>
          </p:cNvSpPr>
          <p:nvPr>
            <p:ph idx="1"/>
          </p:nvPr>
        </p:nvSpPr>
        <p:spPr>
          <a:xfrm>
            <a:off x="3886200" y="482600"/>
            <a:ext cx="4648200" cy="5689600"/>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baseline="0"/>
            </a:lvl8pPr>
            <a:lvl9pPr>
              <a:defRPr sz="1800" baseline="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Текст 3"/>
          <p:cNvSpPr>
            <a:spLocks noGrp="1"/>
          </p:cNvSpPr>
          <p:nvPr>
            <p:ph type="body" sz="half" idx="2"/>
          </p:nvPr>
        </p:nvSpPr>
        <p:spPr bwMode="white">
          <a:xfrm>
            <a:off x="805890" y="1828800"/>
            <a:ext cx="2470710" cy="4343400"/>
          </a:xfrm>
        </p:spPr>
        <p:txBody>
          <a:bodyPr>
            <a:normAutofit/>
          </a:bodyPr>
          <a:lstStyle>
            <a:lvl1pPr marL="0" indent="0">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0" smtClean="0"/>
              <a:t>Образец текста</a:t>
            </a:r>
          </a:p>
        </p:txBody>
      </p:sp>
      <p:sp>
        <p:nvSpPr>
          <p:cNvPr id="5" name="Дата 4"/>
          <p:cNvSpPr>
            <a:spLocks noGrp="1"/>
          </p:cNvSpPr>
          <p:nvPr>
            <p:ph type="dt" sz="half" idx="10"/>
          </p:nvPr>
        </p:nvSpPr>
        <p:spPr/>
        <p:txBody>
          <a:bodyPr/>
          <a:lstStyle/>
          <a:p>
            <a:fld id="{427B9D26-0286-4FA5-80B0-40DBFB823B17}" type="datetimeFigureOut">
              <a:rPr lang="ru-RU" smtClean="0"/>
              <a:pPr/>
              <a:t>09.05.2014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759C943-E66E-4D99-8B00-0F4FD9830FA6}" type="slidenum">
              <a:rPr lang="ru-RU" smtClean="0"/>
              <a:pPr/>
              <a:t>‹#›</a:t>
            </a:fld>
            <a:endParaRPr lang="ru-RU"/>
          </a:p>
        </p:txBody>
      </p:sp>
    </p:spTree>
    <p:extLst>
      <p:ext uri="{BB962C8B-B14F-4D97-AF65-F5344CB8AC3E}">
        <p14:creationId xmlns:p14="http://schemas.microsoft.com/office/powerpoint/2010/main" xmlns="" val="351804318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1" name="Прямоугольник 10"/>
          <p:cNvSpPr/>
          <p:nvPr/>
        </p:nvSpPr>
        <p:spPr>
          <a:xfrm>
            <a:off x="0" y="0"/>
            <a:ext cx="4572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sp>
        <p:nvSpPr>
          <p:cNvPr id="8" name="Прямоугольник 7"/>
          <p:cNvSpPr/>
          <p:nvPr/>
        </p:nvSpPr>
        <p:spPr>
          <a:xfrm>
            <a:off x="8915400" y="0"/>
            <a:ext cx="2286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sp>
        <p:nvSpPr>
          <p:cNvPr id="9" name="Прямоугольник 8"/>
          <p:cNvSpPr/>
          <p:nvPr/>
        </p:nvSpPr>
        <p:spPr>
          <a:xfrm>
            <a:off x="3657600" y="0"/>
            <a:ext cx="5264146"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sp>
        <p:nvSpPr>
          <p:cNvPr id="2" name="Заголовок 1"/>
          <p:cNvSpPr>
            <a:spLocks noGrp="1"/>
          </p:cNvSpPr>
          <p:nvPr>
            <p:ph type="title"/>
          </p:nvPr>
        </p:nvSpPr>
        <p:spPr>
          <a:xfrm>
            <a:off x="805890" y="381000"/>
            <a:ext cx="2470710" cy="1371600"/>
          </a:xfrm>
        </p:spPr>
        <p:txBody>
          <a:bodyPr anchor="b">
            <a:normAutofit/>
          </a:bodyPr>
          <a:lstStyle>
            <a:lvl1pPr algn="l">
              <a:defRPr sz="2800" b="0" cap="all" baseline="0">
                <a:solidFill>
                  <a:schemeClr val="tx1">
                    <a:lumMod val="75000"/>
                  </a:schemeClr>
                </a:solidFill>
              </a:defRPr>
            </a:lvl1pPr>
          </a:lstStyle>
          <a:p>
            <a:r>
              <a:rPr lang="ru-RU" noProof="0" smtClean="0"/>
              <a:t>Образец заголовка</a:t>
            </a:r>
            <a:endParaRPr lang="ru-RU" noProof="0" dirty="0"/>
          </a:p>
        </p:txBody>
      </p:sp>
      <p:sp>
        <p:nvSpPr>
          <p:cNvPr id="3" name="Рисунок 2"/>
          <p:cNvSpPr>
            <a:spLocks noGrp="1"/>
          </p:cNvSpPr>
          <p:nvPr>
            <p:ph type="pic" idx="1"/>
          </p:nvPr>
        </p:nvSpPr>
        <p:spPr bwMode="auto">
          <a:xfrm>
            <a:off x="3886200" y="482600"/>
            <a:ext cx="4648200" cy="5689600"/>
          </a:xfrm>
          <a:ln w="19050">
            <a:solidFill>
              <a:schemeClr val="bg1"/>
            </a:solidFill>
          </a:ln>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noProof="0" smtClean="0"/>
              <a:t>Вставка рисунка</a:t>
            </a:r>
            <a:endParaRPr lang="ru-RU" noProof="0" dirty="0"/>
          </a:p>
        </p:txBody>
      </p:sp>
      <p:sp>
        <p:nvSpPr>
          <p:cNvPr id="4" name="Текст 3"/>
          <p:cNvSpPr>
            <a:spLocks noGrp="1"/>
          </p:cNvSpPr>
          <p:nvPr>
            <p:ph type="body" sz="half" idx="2"/>
          </p:nvPr>
        </p:nvSpPr>
        <p:spPr>
          <a:xfrm>
            <a:off x="805890" y="1828800"/>
            <a:ext cx="2470710" cy="4343400"/>
          </a:xfrm>
        </p:spPr>
        <p:txBody>
          <a:bodyPr>
            <a:normAutofit/>
          </a:bodyPr>
          <a:lstStyle>
            <a:lvl1pPr marL="0" indent="0">
              <a:buNone/>
              <a:defRPr sz="20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0" smtClean="0"/>
              <a:t>Образец текста</a:t>
            </a:r>
          </a:p>
        </p:txBody>
      </p:sp>
      <p:sp>
        <p:nvSpPr>
          <p:cNvPr id="5" name="Дата 4"/>
          <p:cNvSpPr>
            <a:spLocks noGrp="1"/>
          </p:cNvSpPr>
          <p:nvPr>
            <p:ph type="dt" sz="half" idx="10"/>
          </p:nvPr>
        </p:nvSpPr>
        <p:spPr/>
        <p:txBody>
          <a:bodyPr/>
          <a:lstStyle/>
          <a:p>
            <a:fld id="{427B9D26-0286-4FA5-80B0-40DBFB823B17}" type="datetimeFigureOut">
              <a:rPr lang="ru-RU" smtClean="0"/>
              <a:pPr/>
              <a:t>09.05.2014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759C943-E66E-4D99-8B00-0F4FD9830FA6}" type="slidenum">
              <a:rPr lang="ru-RU" smtClean="0"/>
              <a:pPr/>
              <a:t>‹#›</a:t>
            </a:fld>
            <a:endParaRPr lang="ru-RU"/>
          </a:p>
        </p:txBody>
      </p:sp>
      <p:cxnSp>
        <p:nvCxnSpPr>
          <p:cNvPr id="10" name="Прямая соединительная линия 9"/>
          <p:cNvCxnSpPr/>
          <p:nvPr/>
        </p:nvCxnSpPr>
        <p:spPr bwMode="white">
          <a:xfrm>
            <a:off x="8912221"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97390026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Прямоугольник 6"/>
          <p:cNvSpPr/>
          <p:nvPr/>
        </p:nvSpPr>
        <p:spPr>
          <a:xfrm>
            <a:off x="8915400" y="0"/>
            <a:ext cx="2286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lang="ru-RU" noProof="0" dirty="0"/>
          </a:p>
        </p:txBody>
      </p:sp>
      <p:sp>
        <p:nvSpPr>
          <p:cNvPr id="8" name="Прямоугольник 7"/>
          <p:cNvSpPr/>
          <p:nvPr/>
        </p:nvSpPr>
        <p:spPr>
          <a:xfrm>
            <a:off x="462978"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9" name="Прямоугольник 8"/>
          <p:cNvSpPr/>
          <p:nvPr/>
        </p:nvSpPr>
        <p:spPr>
          <a:xfrm>
            <a:off x="0" y="0"/>
            <a:ext cx="4572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13" name="Прямоугольник 12"/>
          <p:cNvSpPr/>
          <p:nvPr/>
        </p:nvSpPr>
        <p:spPr>
          <a:xfrm>
            <a:off x="462978" y="736219"/>
            <a:ext cx="4572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noProof="0" dirty="0"/>
          </a:p>
        </p:txBody>
      </p:sp>
      <p:cxnSp>
        <p:nvCxnSpPr>
          <p:cNvPr id="14" name="Прямая соединительная линия 13"/>
          <p:cNvCxnSpPr/>
          <p:nvPr/>
        </p:nvCxnSpPr>
        <p:spPr bwMode="white">
          <a:xfrm>
            <a:off x="462978" y="736219"/>
            <a:ext cx="4572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14"/>
          <p:cNvCxnSpPr/>
          <p:nvPr/>
        </p:nvCxnSpPr>
        <p:spPr bwMode="white">
          <a:xfrm>
            <a:off x="462978" y="1345819"/>
            <a:ext cx="4572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
          <p:cNvSpPr>
            <a:spLocks/>
          </p:cNvSpPr>
          <p:nvPr/>
        </p:nvSpPr>
        <p:spPr bwMode="white">
          <a:xfrm>
            <a:off x="567219" y="898103"/>
            <a:ext cx="252083" cy="294097"/>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ru-RU" noProof="0" dirty="0"/>
          </a:p>
        </p:txBody>
      </p:sp>
      <p:cxnSp>
        <p:nvCxnSpPr>
          <p:cNvPr id="16" name="Прямая соединительная линия 15"/>
          <p:cNvCxnSpPr/>
          <p:nvPr/>
        </p:nvCxnSpPr>
        <p:spPr bwMode="white">
          <a:xfrm>
            <a:off x="462978"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Заголовок 1"/>
          <p:cNvSpPr>
            <a:spLocks noGrp="1"/>
          </p:cNvSpPr>
          <p:nvPr>
            <p:ph type="title"/>
          </p:nvPr>
        </p:nvSpPr>
        <p:spPr>
          <a:xfrm>
            <a:off x="1195389" y="177801"/>
            <a:ext cx="7339012" cy="1239837"/>
          </a:xfrm>
          <a:prstGeom prst="rect">
            <a:avLst/>
          </a:prstGeom>
        </p:spPr>
        <p:txBody>
          <a:bodyPr vert="horz" lIns="91440" tIns="45720" rIns="91440" bIns="45720" rtlCol="0" anchor="b">
            <a:normAutofit/>
          </a:bodyPr>
          <a:lstStyle/>
          <a:p>
            <a:r>
              <a:rPr lang="ru-RU" noProof="0" dirty="0" smtClean="0"/>
              <a:t>Образец заголовка</a:t>
            </a:r>
            <a:endParaRPr lang="ru-RU" noProof="0" dirty="0"/>
          </a:p>
        </p:txBody>
      </p:sp>
      <p:sp>
        <p:nvSpPr>
          <p:cNvPr id="3" name="Текст 2"/>
          <p:cNvSpPr>
            <a:spLocks noGrp="1"/>
          </p:cNvSpPr>
          <p:nvPr>
            <p:ph type="body" idx="1"/>
          </p:nvPr>
        </p:nvSpPr>
        <p:spPr>
          <a:xfrm>
            <a:off x="1195389" y="1600200"/>
            <a:ext cx="7339012" cy="4572000"/>
          </a:xfrm>
          <a:prstGeom prst="rect">
            <a:avLst/>
          </a:prstGeom>
        </p:spPr>
        <p:txBody>
          <a:bodyPr vert="horz" lIns="91440" tIns="45720" rIns="91440" bIns="45720" rtlCol="0">
            <a:normAutofit/>
          </a:bodyPr>
          <a:lstStyle/>
          <a:p>
            <a:pPr lvl="0"/>
            <a:r>
              <a:rPr lang="ru-RU" noProof="0" dirty="0" smtClean="0"/>
              <a:t>Образец текста</a:t>
            </a:r>
          </a:p>
          <a:p>
            <a:pPr lvl="1"/>
            <a:r>
              <a:rPr lang="ru-RU" noProof="0" dirty="0" smtClean="0"/>
              <a:t>Второй уровень</a:t>
            </a:r>
          </a:p>
          <a:p>
            <a:pPr lvl="2"/>
            <a:r>
              <a:rPr lang="ru-RU" noProof="0" dirty="0" smtClean="0"/>
              <a:t>Третий уровень</a:t>
            </a:r>
          </a:p>
          <a:p>
            <a:pPr lvl="3"/>
            <a:r>
              <a:rPr lang="ru-RU" noProof="0" dirty="0" smtClean="0"/>
              <a:t>Четвертый уровень</a:t>
            </a:r>
          </a:p>
          <a:p>
            <a:pPr lvl="4"/>
            <a:r>
              <a:rPr lang="ru-RU" noProof="0" dirty="0" smtClean="0"/>
              <a:t>Пятый уровень</a:t>
            </a:r>
            <a:endParaRPr lang="ru-RU" noProof="0" dirty="0"/>
          </a:p>
        </p:txBody>
      </p:sp>
      <p:sp>
        <p:nvSpPr>
          <p:cNvPr id="4" name="Дата 3"/>
          <p:cNvSpPr>
            <a:spLocks noGrp="1"/>
          </p:cNvSpPr>
          <p:nvPr>
            <p:ph type="dt" sz="half" idx="2"/>
          </p:nvPr>
        </p:nvSpPr>
        <p:spPr>
          <a:xfrm>
            <a:off x="3886200" y="6356352"/>
            <a:ext cx="914400" cy="365125"/>
          </a:xfrm>
          <a:prstGeom prst="rect">
            <a:avLst/>
          </a:prstGeom>
        </p:spPr>
        <p:txBody>
          <a:bodyPr vert="horz" lIns="91440" tIns="45720" rIns="91440" bIns="45720" rtlCol="0" anchor="ctr"/>
          <a:lstStyle>
            <a:lvl1pPr algn="l">
              <a:defRPr sz="1200" cap="all" baseline="0">
                <a:solidFill>
                  <a:schemeClr val="tx1">
                    <a:lumMod val="60000"/>
                    <a:lumOff val="40000"/>
                  </a:schemeClr>
                </a:solidFill>
              </a:defRPr>
            </a:lvl1pPr>
          </a:lstStyle>
          <a:p>
            <a:fld id="{427B9D26-0286-4FA5-80B0-40DBFB823B17}" type="datetimeFigureOut">
              <a:rPr lang="ru-RU" smtClean="0"/>
              <a:pPr/>
              <a:t>09.05.2014</a:t>
            </a:fld>
            <a:endParaRPr lang="ru-RU"/>
          </a:p>
        </p:txBody>
      </p:sp>
      <p:sp>
        <p:nvSpPr>
          <p:cNvPr id="5" name="Нижний колонтитул 4"/>
          <p:cNvSpPr>
            <a:spLocks noGrp="1"/>
          </p:cNvSpPr>
          <p:nvPr>
            <p:ph type="ftr" sz="quarter" idx="3"/>
          </p:nvPr>
        </p:nvSpPr>
        <p:spPr>
          <a:xfrm>
            <a:off x="4948239" y="6356352"/>
            <a:ext cx="2981325" cy="365125"/>
          </a:xfrm>
          <a:prstGeom prst="rect">
            <a:avLst/>
          </a:prstGeom>
        </p:spPr>
        <p:txBody>
          <a:bodyPr vert="horz" lIns="91440" tIns="45720" rIns="91440" bIns="45720" rtlCol="0" anchor="ctr"/>
          <a:lstStyle>
            <a:lvl1pPr algn="ctr">
              <a:defRPr sz="1200" cap="all" baseline="0">
                <a:solidFill>
                  <a:schemeClr val="tx1">
                    <a:lumMod val="60000"/>
                    <a:lumOff val="40000"/>
                  </a:schemeClr>
                </a:solidFill>
              </a:defRPr>
            </a:lvl1pPr>
          </a:lstStyle>
          <a:p>
            <a:endParaRPr lang="ru-RU"/>
          </a:p>
        </p:txBody>
      </p:sp>
      <p:sp>
        <p:nvSpPr>
          <p:cNvPr id="6" name="Номер слайда 5"/>
          <p:cNvSpPr>
            <a:spLocks noGrp="1"/>
          </p:cNvSpPr>
          <p:nvPr>
            <p:ph type="sldNum" sz="quarter" idx="4"/>
          </p:nvPr>
        </p:nvSpPr>
        <p:spPr>
          <a:xfrm>
            <a:off x="8077201" y="6356352"/>
            <a:ext cx="457200" cy="365125"/>
          </a:xfrm>
          <a:prstGeom prst="rect">
            <a:avLst/>
          </a:prstGeom>
        </p:spPr>
        <p:txBody>
          <a:bodyPr vert="horz" lIns="91440" tIns="45720" rIns="91440" bIns="45720" rtlCol="0" anchor="ctr"/>
          <a:lstStyle>
            <a:lvl1pPr algn="r">
              <a:defRPr sz="1200" cap="all" baseline="0">
                <a:solidFill>
                  <a:schemeClr val="tx1">
                    <a:lumMod val="60000"/>
                    <a:lumOff val="40000"/>
                  </a:schemeClr>
                </a:solidFill>
              </a:defRPr>
            </a:lvl1pPr>
          </a:lstStyle>
          <a:p>
            <a:fld id="{B759C943-E66E-4D99-8B00-0F4FD9830FA6}" type="slidenum">
              <a:rPr lang="ru-RU" smtClean="0"/>
              <a:pPr/>
              <a:t>‹#›</a:t>
            </a:fld>
            <a:endParaRPr lang="ru-RU"/>
          </a:p>
        </p:txBody>
      </p:sp>
    </p:spTree>
    <p:extLst>
      <p:ext uri="{BB962C8B-B14F-4D97-AF65-F5344CB8AC3E}">
        <p14:creationId xmlns:p14="http://schemas.microsoft.com/office/powerpoint/2010/main" xmlns="" val="20543223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3600" kern="1200">
          <a:solidFill>
            <a:schemeClr val="tx1">
              <a:lumMod val="75000"/>
            </a:schemeClr>
          </a:solidFill>
          <a:latin typeface="+mj-lt"/>
          <a:ea typeface="+mj-ea"/>
          <a:cs typeface="+mj-cs"/>
        </a:defRPr>
      </a:lvl1pPr>
    </p:titleStyle>
    <p:bodyStyle>
      <a:lvl1pPr marL="246888" indent="-246888" algn="l" defTabSz="914400" rtl="0" eaLnBrk="1" latinLnBrk="0" hangingPunct="1">
        <a:lnSpc>
          <a:spcPct val="90000"/>
        </a:lnSpc>
        <a:spcBef>
          <a:spcPts val="1400"/>
        </a:spcBef>
        <a:buFont typeface="Euphemia" pitchFamily="34" charset="0"/>
        <a:buChar char="›"/>
        <a:defRPr sz="2800" kern="1200">
          <a:solidFill>
            <a:schemeClr val="tx1"/>
          </a:solidFill>
          <a:latin typeface="+mn-lt"/>
          <a:ea typeface="+mn-ea"/>
          <a:cs typeface="+mn-cs"/>
        </a:defRPr>
      </a:lvl1pPr>
      <a:lvl2pPr marL="612648" indent="-246888" algn="l" defTabSz="914400" rtl="0" eaLnBrk="1" latinLnBrk="0" hangingPunct="1">
        <a:lnSpc>
          <a:spcPct val="90000"/>
        </a:lnSpc>
        <a:spcBef>
          <a:spcPts val="600"/>
        </a:spcBef>
        <a:buFont typeface="Euphemia" pitchFamily="34" charset="0"/>
        <a:buChar char="–"/>
        <a:defRPr sz="2400" kern="1200">
          <a:solidFill>
            <a:schemeClr val="tx1"/>
          </a:solidFill>
          <a:latin typeface="+mn-lt"/>
          <a:ea typeface="+mn-ea"/>
          <a:cs typeface="+mn-cs"/>
        </a:defRPr>
      </a:lvl2pPr>
      <a:lvl3pPr marL="978408" indent="-246888" algn="l" defTabSz="914400" rtl="0" eaLnBrk="1" latinLnBrk="0" hangingPunct="1">
        <a:lnSpc>
          <a:spcPct val="90000"/>
        </a:lnSpc>
        <a:spcBef>
          <a:spcPts val="600"/>
        </a:spcBef>
        <a:buFont typeface="Euphemia" pitchFamily="34" charset="0"/>
        <a:buChar char="›"/>
        <a:defRPr sz="2000" kern="1200">
          <a:solidFill>
            <a:schemeClr val="tx1"/>
          </a:solidFill>
          <a:latin typeface="+mn-lt"/>
          <a:ea typeface="+mn-ea"/>
          <a:cs typeface="+mn-cs"/>
        </a:defRPr>
      </a:lvl3pPr>
      <a:lvl4pPr marL="1344168" indent="-246888" algn="l" defTabSz="914400" rtl="0" eaLnBrk="1" latinLnBrk="0" hangingPunct="1">
        <a:lnSpc>
          <a:spcPct val="90000"/>
        </a:lnSpc>
        <a:spcBef>
          <a:spcPts val="600"/>
        </a:spcBef>
        <a:buFont typeface="Arial" pitchFamily="34" charset="0"/>
        <a:buChar char="–"/>
        <a:defRPr sz="1800" kern="1200">
          <a:solidFill>
            <a:schemeClr val="tx1"/>
          </a:solidFill>
          <a:latin typeface="+mn-lt"/>
          <a:ea typeface="+mn-ea"/>
          <a:cs typeface="+mn-cs"/>
        </a:defRPr>
      </a:lvl4pPr>
      <a:lvl5pPr marL="170992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5pPr>
      <a:lvl6pPr marL="207568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6pPr>
      <a:lvl7pPr marL="244144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7pPr>
      <a:lvl8pPr marL="280720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8pPr>
      <a:lvl9pPr marL="317296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diagramLayout" Target="../diagrams/layout6.xml"/><Relationship Id="rId7" Type="http://schemas.openxmlformats.org/officeDocument/2006/relationships/image" Target="../media/image5.jpe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 Id="rId9" Type="http://schemas.openxmlformats.org/officeDocument/2006/relationships/image" Target="../media/image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6.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diagramLayout" Target="../diagrams/layout8.xml"/><Relationship Id="rId7" Type="http://schemas.openxmlformats.org/officeDocument/2006/relationships/image" Target="../media/image8.jpe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 Id="rId9"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emf"/><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sz="2800" i="1" dirty="0" smtClean="0"/>
              <a:t>Issues of assessment of educational results in mathematics</a:t>
            </a:r>
            <a:r>
              <a:rPr lang="en-US" sz="2800" i="1" dirty="0" smtClean="0"/>
              <a:t/>
            </a:r>
            <a:br>
              <a:rPr lang="en-US" sz="2800" i="1" dirty="0" smtClean="0"/>
            </a:br>
            <a:r>
              <a:rPr lang="ru-RU" sz="2800" dirty="0" smtClean="0"/>
              <a:t>(</a:t>
            </a:r>
            <a:r>
              <a:rPr lang="en-US" sz="2800" dirty="0" smtClean="0"/>
              <a:t>primary school</a:t>
            </a:r>
            <a:r>
              <a:rPr lang="ru-RU" sz="2800" dirty="0" smtClean="0"/>
              <a:t>)</a:t>
            </a:r>
            <a:r>
              <a:rPr lang="ru-RU" dirty="0" smtClean="0"/>
              <a:t/>
            </a:r>
            <a:br>
              <a:rPr lang="ru-RU" dirty="0" smtClean="0"/>
            </a:br>
            <a:endParaRPr lang="ru-RU" dirty="0"/>
          </a:p>
        </p:txBody>
      </p:sp>
      <p:sp>
        <p:nvSpPr>
          <p:cNvPr id="3" name="Подзаголовок 2"/>
          <p:cNvSpPr>
            <a:spLocks noGrp="1"/>
          </p:cNvSpPr>
          <p:nvPr>
            <p:ph type="subTitle" idx="1"/>
          </p:nvPr>
        </p:nvSpPr>
        <p:spPr/>
        <p:txBody>
          <a:bodyPr/>
          <a:lstStyle/>
          <a:p>
            <a:r>
              <a:rPr lang="en-US" dirty="0" smtClean="0"/>
              <a:t>S. </a:t>
            </a:r>
            <a:r>
              <a:rPr lang="en-US" dirty="0" err="1" smtClean="0"/>
              <a:t>Gorbov</a:t>
            </a:r>
            <a:endParaRPr lang="ru-RU" dirty="0" smtClean="0"/>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95389" y="177801"/>
            <a:ext cx="7339012" cy="946943"/>
          </a:xfrm>
        </p:spPr>
        <p:txBody>
          <a:bodyPr/>
          <a:lstStyle/>
          <a:p>
            <a:r>
              <a:rPr lang="en-US" dirty="0" smtClean="0"/>
              <a:t>Items block sample</a:t>
            </a:r>
            <a:endParaRPr lang="ru-RU" i="1" dirty="0"/>
          </a:p>
        </p:txBody>
      </p:sp>
      <p:graphicFrame>
        <p:nvGraphicFramePr>
          <p:cNvPr id="5" name="Содержимое 4"/>
          <p:cNvGraphicFramePr>
            <a:graphicFrameLocks noGrp="1"/>
          </p:cNvGraphicFramePr>
          <p:nvPr>
            <p:ph idx="1"/>
          </p:nvPr>
        </p:nvGraphicFramePr>
        <p:xfrm>
          <a:off x="971600" y="1196752"/>
          <a:ext cx="7920880"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95389" y="177801"/>
            <a:ext cx="7481067" cy="1018951"/>
          </a:xfrm>
        </p:spPr>
        <p:txBody>
          <a:bodyPr>
            <a:noAutofit/>
          </a:bodyPr>
          <a:lstStyle/>
          <a:p>
            <a:pPr algn="ctr"/>
            <a:r>
              <a:rPr lang="en-US" sz="3200" dirty="0" smtClean="0"/>
              <a:t>Levels</a:t>
            </a:r>
            <a:endParaRPr lang="ru-RU" sz="3200" dirty="0"/>
          </a:p>
        </p:txBody>
      </p:sp>
      <p:sp>
        <p:nvSpPr>
          <p:cNvPr id="3" name="Содержимое 2"/>
          <p:cNvSpPr>
            <a:spLocks noGrp="1"/>
          </p:cNvSpPr>
          <p:nvPr>
            <p:ph idx="1"/>
          </p:nvPr>
        </p:nvSpPr>
        <p:spPr/>
        <p:txBody>
          <a:bodyPr>
            <a:normAutofit fontScale="77500" lnSpcReduction="20000"/>
          </a:bodyPr>
          <a:lstStyle/>
          <a:p>
            <a:pPr algn="ctr">
              <a:lnSpc>
                <a:spcPct val="120000"/>
              </a:lnSpc>
              <a:buNone/>
            </a:pPr>
            <a:r>
              <a:rPr lang="en-US" sz="1900" dirty="0" smtClean="0"/>
              <a:t>assimilation  of  concept = mastering  general  mode of action</a:t>
            </a:r>
          </a:p>
          <a:p>
            <a:pPr>
              <a:lnSpc>
                <a:spcPct val="120000"/>
              </a:lnSpc>
            </a:pPr>
            <a:r>
              <a:rPr lang="en-US" sz="2000" b="1" dirty="0" smtClean="0"/>
              <a:t>Level  1 (formal)  </a:t>
            </a:r>
            <a:r>
              <a:rPr lang="en-US" sz="2000" dirty="0" smtClean="0"/>
              <a:t>– orientation to the form of the pattern of action</a:t>
            </a:r>
            <a:r>
              <a:rPr lang="en-US" sz="2000" b="1" dirty="0" smtClean="0"/>
              <a:t>. </a:t>
            </a:r>
            <a:r>
              <a:rPr lang="ru-RU" sz="2000" dirty="0" err="1" smtClean="0"/>
              <a:t>This</a:t>
            </a:r>
            <a:r>
              <a:rPr lang="ru-RU" sz="2000" dirty="0" smtClean="0"/>
              <a:t> </a:t>
            </a:r>
            <a:r>
              <a:rPr lang="ru-RU" sz="2000" dirty="0" err="1" smtClean="0"/>
              <a:t>level</a:t>
            </a:r>
            <a:r>
              <a:rPr lang="ru-RU" sz="2000" dirty="0" smtClean="0"/>
              <a:t> </a:t>
            </a:r>
            <a:r>
              <a:rPr lang="ru-RU" sz="2000" dirty="0" err="1" smtClean="0"/>
              <a:t>means</a:t>
            </a:r>
            <a:r>
              <a:rPr lang="ru-RU" sz="2000" dirty="0" smtClean="0"/>
              <a:t> </a:t>
            </a:r>
            <a:r>
              <a:rPr lang="ru-RU" sz="2000" dirty="0" err="1" smtClean="0"/>
              <a:t>that</a:t>
            </a:r>
            <a:r>
              <a:rPr lang="ru-RU" sz="2000" dirty="0" smtClean="0"/>
              <a:t> </a:t>
            </a:r>
            <a:r>
              <a:rPr lang="ru-RU" sz="2000" dirty="0" err="1" smtClean="0"/>
              <a:t>students</a:t>
            </a:r>
            <a:r>
              <a:rPr lang="ru-RU" sz="2000" dirty="0" smtClean="0"/>
              <a:t> have </a:t>
            </a:r>
            <a:r>
              <a:rPr lang="ru-RU" sz="2000" dirty="0" err="1" smtClean="0"/>
              <a:t>the</a:t>
            </a:r>
            <a:r>
              <a:rPr lang="ru-RU" sz="2000" dirty="0" smtClean="0"/>
              <a:t> </a:t>
            </a:r>
            <a:r>
              <a:rPr lang="ru-RU" sz="2000" dirty="0" err="1" smtClean="0"/>
              <a:t>ability</a:t>
            </a:r>
            <a:r>
              <a:rPr lang="ru-RU" sz="2000" dirty="0" smtClean="0"/>
              <a:t> </a:t>
            </a:r>
            <a:r>
              <a:rPr lang="ru-RU" sz="2000" dirty="0" err="1" smtClean="0"/>
              <a:t>to</a:t>
            </a:r>
            <a:r>
              <a:rPr lang="ru-RU" sz="2000" dirty="0" smtClean="0"/>
              <a:t> </a:t>
            </a:r>
            <a:r>
              <a:rPr lang="ru-RU" sz="2000" dirty="0" err="1" smtClean="0"/>
              <a:t>act</a:t>
            </a:r>
            <a:r>
              <a:rPr lang="ru-RU" sz="2000" dirty="0" smtClean="0"/>
              <a:t> </a:t>
            </a:r>
            <a:r>
              <a:rPr lang="ru-RU" sz="2000" dirty="0" err="1" smtClean="0"/>
              <a:t>per</a:t>
            </a:r>
            <a:r>
              <a:rPr lang="ru-RU" sz="2000" dirty="0" smtClean="0"/>
              <a:t> </a:t>
            </a:r>
            <a:r>
              <a:rPr lang="ru-RU" sz="2000" dirty="0" err="1" smtClean="0"/>
              <a:t>sample</a:t>
            </a:r>
            <a:r>
              <a:rPr lang="ru-RU" sz="2000" dirty="0" smtClean="0"/>
              <a:t> </a:t>
            </a:r>
            <a:r>
              <a:rPr lang="ru-RU" sz="2000" dirty="0" err="1" smtClean="0"/>
              <a:t>in</a:t>
            </a:r>
            <a:r>
              <a:rPr lang="ru-RU" sz="2000" dirty="0" smtClean="0"/>
              <a:t> </a:t>
            </a:r>
            <a:r>
              <a:rPr lang="ru-RU" sz="2000" dirty="0" err="1" smtClean="0"/>
              <a:t>standard</a:t>
            </a:r>
            <a:r>
              <a:rPr lang="ru-RU" sz="2000" dirty="0" smtClean="0"/>
              <a:t> </a:t>
            </a:r>
            <a:r>
              <a:rPr lang="ru-RU" sz="2000" dirty="0" err="1" smtClean="0"/>
              <a:t>conditions</a:t>
            </a:r>
            <a:r>
              <a:rPr lang="ru-RU" sz="2000" dirty="0" smtClean="0"/>
              <a:t>. </a:t>
            </a:r>
            <a:endParaRPr lang="en-US" sz="2000" dirty="0" smtClean="0"/>
          </a:p>
          <a:p>
            <a:pPr>
              <a:lnSpc>
                <a:spcPct val="120000"/>
              </a:lnSpc>
            </a:pPr>
            <a:r>
              <a:rPr lang="en-US" sz="2000" b="1" dirty="0" smtClean="0"/>
              <a:t>Level  2 </a:t>
            </a:r>
            <a:r>
              <a:rPr lang="en-US" sz="2000" b="1" dirty="0" smtClean="0"/>
              <a:t>(object-related) </a:t>
            </a:r>
            <a:r>
              <a:rPr lang="en-US" sz="2000" b="1" dirty="0" smtClean="0"/>
              <a:t> </a:t>
            </a:r>
            <a:r>
              <a:rPr lang="en-US" sz="2000" dirty="0" smtClean="0"/>
              <a:t>– </a:t>
            </a:r>
            <a:r>
              <a:rPr lang="en-US" sz="2000" dirty="0" smtClean="0"/>
              <a:t>orientation to a substantial relationship in the basis of the mode of </a:t>
            </a:r>
            <a:r>
              <a:rPr lang="en-US" sz="2000" dirty="0" smtClean="0"/>
              <a:t>action. This </a:t>
            </a:r>
            <a:r>
              <a:rPr lang="en-US" sz="2000" dirty="0" smtClean="0"/>
              <a:t>level means that students have the ability to determine the mode of action taking into account significant (object-related) relations lying at the basis of the task situation rather than its external characteristics. </a:t>
            </a:r>
            <a:endParaRPr lang="en-US" sz="2000" dirty="0" smtClean="0"/>
          </a:p>
          <a:p>
            <a:pPr>
              <a:lnSpc>
                <a:spcPct val="120000"/>
              </a:lnSpc>
            </a:pPr>
            <a:r>
              <a:rPr lang="en-US" sz="2000" b="1" dirty="0" smtClean="0"/>
              <a:t>Level </a:t>
            </a:r>
            <a:r>
              <a:rPr lang="en-US" sz="2000" b="1" dirty="0" smtClean="0"/>
              <a:t> 3 </a:t>
            </a:r>
            <a:r>
              <a:rPr lang="en-US" sz="2000" b="1" dirty="0" smtClean="0"/>
              <a:t>(functional) </a:t>
            </a:r>
            <a:r>
              <a:rPr lang="en-US" sz="2000" dirty="0" smtClean="0"/>
              <a:t>– orientation to the limits of the mode of </a:t>
            </a:r>
            <a:r>
              <a:rPr lang="en-US" sz="2000" dirty="0" smtClean="0"/>
              <a:t>action. This </a:t>
            </a:r>
            <a:r>
              <a:rPr lang="en-US" sz="2000" dirty="0" smtClean="0"/>
              <a:t>level assumes that students can freely apply the mode of action. An indicator for achieving this level will be their ability to resolve tasks in which it is necessary to transform (reinvent) a situation in a way that will either make it possible to see an option of using some known method or to create a new method using the old ones, applying it to the particular situation.</a:t>
            </a:r>
            <a:endParaRPr lang="ru-RU" sz="1900" dirty="0" smtClean="0"/>
          </a:p>
          <a:p>
            <a:pPr>
              <a:lnSpc>
                <a:spcPct val="120000"/>
              </a:lnSpc>
              <a:buNone/>
            </a:pPr>
            <a:endParaRPr lang="ru-RU"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Items block sample (Levels)</a:t>
            </a:r>
            <a:endParaRPr lang="ru-RU" i="1" dirty="0"/>
          </a:p>
        </p:txBody>
      </p:sp>
      <p:graphicFrame>
        <p:nvGraphicFramePr>
          <p:cNvPr id="5" name="Содержимое 4"/>
          <p:cNvGraphicFramePr>
            <a:graphicFrameLocks noGrp="1"/>
          </p:cNvGraphicFramePr>
          <p:nvPr>
            <p:ph idx="1"/>
          </p:nvPr>
        </p:nvGraphicFramePr>
        <p:xfrm>
          <a:off x="899592" y="1556792"/>
          <a:ext cx="7992888"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Item block sample (Levels)</a:t>
            </a:r>
            <a:endParaRPr lang="ru-RU" i="1" dirty="0"/>
          </a:p>
        </p:txBody>
      </p:sp>
      <p:graphicFrame>
        <p:nvGraphicFramePr>
          <p:cNvPr id="5" name="Содержимое 4"/>
          <p:cNvGraphicFramePr>
            <a:graphicFrameLocks noGrp="1"/>
          </p:cNvGraphicFramePr>
          <p:nvPr>
            <p:ph idx="1"/>
          </p:nvPr>
        </p:nvGraphicFramePr>
        <p:xfrm>
          <a:off x="899592" y="1484784"/>
          <a:ext cx="7992888"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Рисунок 3" descr="2я.jpg"/>
          <p:cNvPicPr>
            <a:picLocks noChangeAspect="1"/>
          </p:cNvPicPr>
          <p:nvPr/>
        </p:nvPicPr>
        <p:blipFill>
          <a:blip r:embed="rId7" cstate="print"/>
          <a:stretch>
            <a:fillRect/>
          </a:stretch>
        </p:blipFill>
        <p:spPr>
          <a:xfrm>
            <a:off x="6084168" y="3717032"/>
            <a:ext cx="2524125" cy="704850"/>
          </a:xfrm>
          <a:prstGeom prst="rect">
            <a:avLst/>
          </a:prstGeom>
        </p:spPr>
      </p:pic>
      <p:sp>
        <p:nvSpPr>
          <p:cNvPr id="7" name="TextBox 6"/>
          <p:cNvSpPr txBox="1"/>
          <p:nvPr/>
        </p:nvSpPr>
        <p:spPr>
          <a:xfrm>
            <a:off x="1032778" y="3163210"/>
            <a:ext cx="4896544" cy="1837426"/>
          </a:xfrm>
          <a:prstGeom prst="rect">
            <a:avLst/>
          </a:prstGeom>
          <a:noFill/>
        </p:spPr>
        <p:txBody>
          <a:bodyPr wrap="square" rtlCol="0">
            <a:spAutoFit/>
          </a:bodyPr>
          <a:lstStyle/>
          <a:p>
            <a:pPr>
              <a:lnSpc>
                <a:spcPct val="90000"/>
              </a:lnSpc>
            </a:pPr>
            <a:r>
              <a:rPr lang="ru-RU" dirty="0" smtClean="0"/>
              <a:t>2. </a:t>
            </a:r>
            <a:r>
              <a:rPr lang="en-US" dirty="0" smtClean="0"/>
              <a:t>A rectangle is combined of four equal squares. A jogged line was drawn through it (see the drawing). Determine the area of this rectangle if it is known that the length on the jogged line is 20 cm.</a:t>
            </a:r>
            <a:endParaRPr lang="ru-RU" dirty="0" smtClean="0"/>
          </a:p>
          <a:p>
            <a:pPr lvl="0">
              <a:lnSpc>
                <a:spcPct val="90000"/>
              </a:lnSpc>
            </a:pPr>
            <a:endParaRPr lang="ru-RU" dirty="0" smtClean="0"/>
          </a:p>
          <a:p>
            <a:pPr>
              <a:lnSpc>
                <a:spcPct val="90000"/>
              </a:lnSpc>
            </a:pPr>
            <a:endParaRPr lang="ru-RU" dirty="0"/>
          </a:p>
        </p:txBody>
      </p:sp>
      <p:sp>
        <p:nvSpPr>
          <p:cNvPr id="8" name="TextBox 7"/>
          <p:cNvSpPr txBox="1"/>
          <p:nvPr/>
        </p:nvSpPr>
        <p:spPr>
          <a:xfrm>
            <a:off x="1043608" y="1484784"/>
            <a:ext cx="5256584" cy="1089529"/>
          </a:xfrm>
          <a:prstGeom prst="rect">
            <a:avLst/>
          </a:prstGeom>
          <a:noFill/>
        </p:spPr>
        <p:txBody>
          <a:bodyPr wrap="square" rtlCol="0">
            <a:spAutoFit/>
          </a:bodyPr>
          <a:lstStyle/>
          <a:p>
            <a:pPr lvl="0">
              <a:lnSpc>
                <a:spcPct val="90000"/>
              </a:lnSpc>
            </a:pPr>
            <a:r>
              <a:rPr lang="ru-RU" dirty="0" smtClean="0"/>
              <a:t>1. </a:t>
            </a:r>
            <a:r>
              <a:rPr lang="en-US" dirty="0" smtClean="0"/>
              <a:t>A rectangle is combined of three equal squares. Determine the area of the rectangle if the side of the square equals 10 cm.</a:t>
            </a:r>
            <a:endParaRPr lang="ru-RU" dirty="0" smtClean="0"/>
          </a:p>
          <a:p>
            <a:pPr>
              <a:lnSpc>
                <a:spcPct val="90000"/>
              </a:lnSpc>
            </a:pPr>
            <a:endParaRPr lang="ru-RU" dirty="0"/>
          </a:p>
        </p:txBody>
      </p:sp>
      <p:pic>
        <p:nvPicPr>
          <p:cNvPr id="9" name="Рисунок 8" descr="1я.jpg"/>
          <p:cNvPicPr>
            <a:picLocks noChangeAspect="1"/>
          </p:cNvPicPr>
          <p:nvPr/>
        </p:nvPicPr>
        <p:blipFill>
          <a:blip r:embed="rId8" cstate="print"/>
          <a:stretch>
            <a:fillRect/>
          </a:stretch>
        </p:blipFill>
        <p:spPr>
          <a:xfrm>
            <a:off x="6444208" y="1916832"/>
            <a:ext cx="1866900" cy="685800"/>
          </a:xfrm>
          <a:prstGeom prst="rect">
            <a:avLst/>
          </a:prstGeom>
        </p:spPr>
      </p:pic>
      <p:pic>
        <p:nvPicPr>
          <p:cNvPr id="10" name="Рисунок 9" descr="3я.jpg"/>
          <p:cNvPicPr>
            <a:picLocks noChangeAspect="1"/>
          </p:cNvPicPr>
          <p:nvPr/>
        </p:nvPicPr>
        <p:blipFill>
          <a:blip r:embed="rId9" cstate="print"/>
          <a:stretch>
            <a:fillRect/>
          </a:stretch>
        </p:blipFill>
        <p:spPr>
          <a:xfrm>
            <a:off x="3563888" y="5805264"/>
            <a:ext cx="2457450" cy="676275"/>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331640" y="1772816"/>
            <a:ext cx="6984776" cy="3312368"/>
          </a:xfrm>
        </p:spPr>
        <p:txBody>
          <a:bodyPr>
            <a:normAutofit/>
          </a:bodyPr>
          <a:lstStyle/>
          <a:p>
            <a:pPr>
              <a:buNone/>
            </a:pPr>
            <a:r>
              <a:rPr lang="ru-RU" sz="1800" dirty="0" smtClean="0"/>
              <a:t>.</a:t>
            </a:r>
          </a:p>
          <a:p>
            <a:pPr>
              <a:buNone/>
            </a:pPr>
            <a:endParaRPr lang="ru-RU" sz="1800" dirty="0"/>
          </a:p>
        </p:txBody>
      </p:sp>
      <p:grpSp>
        <p:nvGrpSpPr>
          <p:cNvPr id="6" name="Группа 5"/>
          <p:cNvGrpSpPr/>
          <p:nvPr/>
        </p:nvGrpSpPr>
        <p:grpSpPr>
          <a:xfrm>
            <a:off x="1012722" y="1423391"/>
            <a:ext cx="7845558" cy="1353925"/>
            <a:chOff x="2226" y="1430"/>
            <a:chExt cx="7988434" cy="1353925"/>
          </a:xfrm>
        </p:grpSpPr>
        <p:sp>
          <p:nvSpPr>
            <p:cNvPr id="7" name="Скругленный прямоугольник 6"/>
            <p:cNvSpPr/>
            <p:nvPr/>
          </p:nvSpPr>
          <p:spPr>
            <a:xfrm>
              <a:off x="2226" y="1430"/>
              <a:ext cx="7988434" cy="1353925"/>
            </a:xfrm>
            <a:prstGeom prst="roundRect">
              <a:avLst/>
            </a:prstGeom>
          </p:spPr>
          <p:style>
            <a:lnRef idx="2">
              <a:schemeClr val="accent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r>
                <a:rPr lang="en-US" b="1" dirty="0" smtClean="0"/>
                <a:t>3</a:t>
              </a:r>
              <a:r>
                <a:rPr lang="en-US" b="1" dirty="0" smtClean="0"/>
                <a:t>.</a:t>
              </a:r>
              <a:r>
                <a:rPr lang="en-US" dirty="0" smtClean="0"/>
                <a:t> </a:t>
              </a:r>
              <a:r>
                <a:rPr lang="en-US" dirty="0" smtClean="0"/>
                <a:t>Numbers 4 and 3 makes up a series in accordance with a certain rule. The series starts in the following way:</a:t>
              </a:r>
              <a:endParaRPr lang="ru-RU" dirty="0" smtClean="0"/>
            </a:p>
            <a:p>
              <a:r>
                <a:rPr lang="en-US" dirty="0" smtClean="0"/>
                <a:t> </a:t>
              </a:r>
              <a:endParaRPr lang="ru-RU" dirty="0" smtClean="0"/>
            </a:p>
            <a:p>
              <a:pPr algn="ctr"/>
              <a:r>
                <a:rPr lang="en-US" dirty="0" smtClean="0"/>
                <a:t>4   2 </a:t>
              </a:r>
              <a:r>
                <a:rPr lang="en-US" dirty="0" smtClean="0"/>
                <a:t>  </a:t>
              </a:r>
              <a:r>
                <a:rPr lang="en-US" dirty="0" smtClean="0"/>
                <a:t>2   4   2   2   4   2   2   4   </a:t>
              </a:r>
              <a:r>
                <a:rPr lang="en-US" dirty="0" smtClean="0"/>
                <a:t>2</a:t>
              </a:r>
              <a:endParaRPr lang="ru-RU" dirty="0" smtClean="0"/>
            </a:p>
            <a:p>
              <a:endParaRPr lang="ru-RU" dirty="0"/>
            </a:p>
          </p:txBody>
        </p:sp>
        <p:sp>
          <p:nvSpPr>
            <p:cNvPr id="8" name="Скругленный прямоугольник 4"/>
            <p:cNvSpPr/>
            <p:nvPr/>
          </p:nvSpPr>
          <p:spPr>
            <a:xfrm>
              <a:off x="68319" y="67523"/>
              <a:ext cx="7856248" cy="122173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34290" rIns="68580" bIns="34290" numCol="1" spcCol="1270" anchor="ctr" anchorCtr="0">
              <a:noAutofit/>
            </a:bodyPr>
            <a:lstStyle/>
            <a:p>
              <a:pPr lvl="0" algn="ctr" defTabSz="800100" rtl="0">
                <a:lnSpc>
                  <a:spcPct val="90000"/>
                </a:lnSpc>
                <a:spcBef>
                  <a:spcPct val="0"/>
                </a:spcBef>
                <a:spcAft>
                  <a:spcPct val="35000"/>
                </a:spcAft>
              </a:pPr>
              <a:endParaRPr lang="ru-RU" sz="1800" kern="1200" dirty="0"/>
            </a:p>
          </p:txBody>
        </p:sp>
      </p:grpSp>
      <p:grpSp>
        <p:nvGrpSpPr>
          <p:cNvPr id="9" name="Группа 8"/>
          <p:cNvGrpSpPr/>
          <p:nvPr/>
        </p:nvGrpSpPr>
        <p:grpSpPr>
          <a:xfrm>
            <a:off x="1012722" y="2921641"/>
            <a:ext cx="7845558" cy="1287832"/>
            <a:chOff x="2226" y="1430"/>
            <a:chExt cx="7988434" cy="1287832"/>
          </a:xfrm>
        </p:grpSpPr>
        <p:sp>
          <p:nvSpPr>
            <p:cNvPr id="10" name="Скругленный прямоугольник 9"/>
            <p:cNvSpPr/>
            <p:nvPr/>
          </p:nvSpPr>
          <p:spPr>
            <a:xfrm>
              <a:off x="2226" y="1430"/>
              <a:ext cx="7988434" cy="782421"/>
            </a:xfrm>
            <a:prstGeom prst="roundRect">
              <a:avLst/>
            </a:prstGeom>
          </p:spPr>
          <p:style>
            <a:lnRef idx="2">
              <a:schemeClr val="accent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r>
                <a:rPr lang="en-US" dirty="0" smtClean="0"/>
                <a:t>3.1 </a:t>
              </a:r>
              <a:r>
                <a:rPr lang="en-US" dirty="0" smtClean="0"/>
                <a:t>Write down the next 3 numbers.</a:t>
              </a:r>
              <a:endParaRPr lang="ru-RU" dirty="0"/>
            </a:p>
          </p:txBody>
        </p:sp>
        <p:sp>
          <p:nvSpPr>
            <p:cNvPr id="11" name="Скругленный прямоугольник 4"/>
            <p:cNvSpPr/>
            <p:nvPr/>
          </p:nvSpPr>
          <p:spPr>
            <a:xfrm>
              <a:off x="68319" y="67523"/>
              <a:ext cx="7856248" cy="122173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34290" rIns="68580" bIns="34290" numCol="1" spcCol="1270" anchor="ctr" anchorCtr="0">
              <a:noAutofit/>
            </a:bodyPr>
            <a:lstStyle/>
            <a:p>
              <a:pPr lvl="0" algn="ctr" defTabSz="800100" rtl="0">
                <a:lnSpc>
                  <a:spcPct val="90000"/>
                </a:lnSpc>
                <a:spcBef>
                  <a:spcPct val="0"/>
                </a:spcBef>
                <a:spcAft>
                  <a:spcPct val="35000"/>
                </a:spcAft>
              </a:pPr>
              <a:endParaRPr lang="ru-RU" sz="1800" kern="1200" dirty="0"/>
            </a:p>
          </p:txBody>
        </p:sp>
      </p:grpSp>
      <p:sp>
        <p:nvSpPr>
          <p:cNvPr id="15" name="Заголовок 1"/>
          <p:cNvSpPr>
            <a:spLocks noGrp="1"/>
          </p:cNvSpPr>
          <p:nvPr>
            <p:ph type="title"/>
          </p:nvPr>
        </p:nvSpPr>
        <p:spPr>
          <a:xfrm>
            <a:off x="1195389" y="-24"/>
            <a:ext cx="7339012" cy="1239837"/>
          </a:xfrm>
        </p:spPr>
        <p:txBody>
          <a:bodyPr/>
          <a:lstStyle/>
          <a:p>
            <a:r>
              <a:rPr lang="en-US" dirty="0" smtClean="0"/>
              <a:t>Item block sample (Levels)</a:t>
            </a:r>
            <a:endParaRPr lang="ru-RU" i="1" dirty="0"/>
          </a:p>
        </p:txBody>
      </p:sp>
      <p:grpSp>
        <p:nvGrpSpPr>
          <p:cNvPr id="16" name="Группа 15"/>
          <p:cNvGrpSpPr/>
          <p:nvPr/>
        </p:nvGrpSpPr>
        <p:grpSpPr>
          <a:xfrm>
            <a:off x="1000100" y="3852283"/>
            <a:ext cx="7845558" cy="1505543"/>
            <a:chOff x="2226" y="-216281"/>
            <a:chExt cx="7988434" cy="1505543"/>
          </a:xfrm>
        </p:grpSpPr>
        <p:sp>
          <p:nvSpPr>
            <p:cNvPr id="17" name="Скругленный прямоугольник 16"/>
            <p:cNvSpPr/>
            <p:nvPr/>
          </p:nvSpPr>
          <p:spPr>
            <a:xfrm>
              <a:off x="2226" y="-216281"/>
              <a:ext cx="7988434" cy="1353925"/>
            </a:xfrm>
            <a:prstGeom prst="roundRect">
              <a:avLst/>
            </a:prstGeom>
          </p:spPr>
          <p:style>
            <a:lnRef idx="2">
              <a:schemeClr val="accent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r>
                <a:rPr lang="en-US" dirty="0" smtClean="0"/>
                <a:t>3.2 </a:t>
              </a:r>
              <a:r>
                <a:rPr lang="en-US" dirty="0" smtClean="0"/>
                <a:t>Write down 3 consequent numbers of this series, starting with the 40-th number.</a:t>
              </a:r>
              <a:endParaRPr lang="ru-RU" dirty="0"/>
            </a:p>
          </p:txBody>
        </p:sp>
        <p:sp>
          <p:nvSpPr>
            <p:cNvPr id="18" name="Скругленный прямоугольник 4"/>
            <p:cNvSpPr/>
            <p:nvPr/>
          </p:nvSpPr>
          <p:spPr>
            <a:xfrm>
              <a:off x="68319" y="67523"/>
              <a:ext cx="7856248" cy="122173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34290" rIns="68580" bIns="34290" numCol="1" spcCol="1270" anchor="ctr" anchorCtr="0">
              <a:noAutofit/>
            </a:bodyPr>
            <a:lstStyle/>
            <a:p>
              <a:pPr lvl="0" algn="ctr" defTabSz="800100" rtl="0">
                <a:lnSpc>
                  <a:spcPct val="90000"/>
                </a:lnSpc>
                <a:spcBef>
                  <a:spcPct val="0"/>
                </a:spcBef>
                <a:spcAft>
                  <a:spcPct val="35000"/>
                </a:spcAft>
              </a:pPr>
              <a:endParaRPr lang="ru-RU" sz="1800" kern="1200" dirty="0"/>
            </a:p>
          </p:txBody>
        </p:sp>
      </p:grpSp>
      <p:grpSp>
        <p:nvGrpSpPr>
          <p:cNvPr id="19" name="Группа 18"/>
          <p:cNvGrpSpPr/>
          <p:nvPr/>
        </p:nvGrpSpPr>
        <p:grpSpPr>
          <a:xfrm>
            <a:off x="1000100" y="5361223"/>
            <a:ext cx="7845558" cy="1641625"/>
            <a:chOff x="2226" y="-352363"/>
            <a:chExt cx="7988434" cy="1641625"/>
          </a:xfrm>
        </p:grpSpPr>
        <p:sp>
          <p:nvSpPr>
            <p:cNvPr id="20" name="Скругленный прямоугольник 19"/>
            <p:cNvSpPr/>
            <p:nvPr/>
          </p:nvSpPr>
          <p:spPr>
            <a:xfrm>
              <a:off x="2226" y="-352363"/>
              <a:ext cx="7988434" cy="1353925"/>
            </a:xfrm>
            <a:prstGeom prst="roundRect">
              <a:avLst/>
            </a:prstGeom>
          </p:spPr>
          <p:style>
            <a:lnRef idx="2">
              <a:schemeClr val="accent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r>
                <a:rPr lang="en-US" dirty="0" smtClean="0"/>
                <a:t>3.3 </a:t>
              </a:r>
              <a:r>
                <a:rPr lang="en-US" dirty="0" smtClean="0"/>
                <a:t>Determine the sum of the first 37 numbers of this series</a:t>
              </a:r>
              <a:r>
                <a:rPr lang="en-US" dirty="0" smtClean="0"/>
                <a:t>.</a:t>
              </a:r>
              <a:endParaRPr lang="ru-RU" dirty="0"/>
            </a:p>
          </p:txBody>
        </p:sp>
        <p:sp>
          <p:nvSpPr>
            <p:cNvPr id="21" name="Скругленный прямоугольник 4"/>
            <p:cNvSpPr/>
            <p:nvPr/>
          </p:nvSpPr>
          <p:spPr>
            <a:xfrm>
              <a:off x="68319" y="67523"/>
              <a:ext cx="7856248" cy="122173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34290" rIns="68580" bIns="34290" numCol="1" spcCol="1270" anchor="ctr" anchorCtr="0">
              <a:noAutofit/>
            </a:bodyPr>
            <a:lstStyle/>
            <a:p>
              <a:pPr lvl="0" algn="ctr" defTabSz="800100" rtl="0">
                <a:lnSpc>
                  <a:spcPct val="90000"/>
                </a:lnSpc>
                <a:spcBef>
                  <a:spcPct val="0"/>
                </a:spcBef>
                <a:spcAft>
                  <a:spcPct val="35000"/>
                </a:spcAft>
              </a:pPr>
              <a:endParaRPr lang="ru-RU" sz="1800" kern="1200" dirty="0"/>
            </a:p>
          </p:txBody>
        </p:sp>
      </p:gr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Item block sample (Levels)</a:t>
            </a:r>
            <a:endParaRPr lang="ru-RU" i="1" dirty="0"/>
          </a:p>
        </p:txBody>
      </p:sp>
      <p:graphicFrame>
        <p:nvGraphicFramePr>
          <p:cNvPr id="5" name="Содержимое 4"/>
          <p:cNvGraphicFramePr>
            <a:graphicFrameLocks noGrp="1"/>
          </p:cNvGraphicFramePr>
          <p:nvPr>
            <p:ph idx="1"/>
          </p:nvPr>
        </p:nvGraphicFramePr>
        <p:xfrm>
          <a:off x="899592" y="1556792"/>
          <a:ext cx="7992888"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Item block sample (Levels)</a:t>
            </a:r>
            <a:endParaRPr lang="ru-RU" i="1" dirty="0"/>
          </a:p>
        </p:txBody>
      </p:sp>
      <p:graphicFrame>
        <p:nvGraphicFramePr>
          <p:cNvPr id="5" name="Содержимое 4"/>
          <p:cNvGraphicFramePr>
            <a:graphicFrameLocks noGrp="1"/>
          </p:cNvGraphicFramePr>
          <p:nvPr>
            <p:ph idx="1"/>
          </p:nvPr>
        </p:nvGraphicFramePr>
        <p:xfrm>
          <a:off x="899592" y="1484784"/>
          <a:ext cx="7992888"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1032778" y="3042189"/>
            <a:ext cx="4896544" cy="1172629"/>
          </a:xfrm>
          <a:prstGeom prst="rect">
            <a:avLst/>
          </a:prstGeom>
          <a:noFill/>
        </p:spPr>
        <p:txBody>
          <a:bodyPr wrap="square" rtlCol="0">
            <a:spAutoFit/>
          </a:bodyPr>
          <a:lstStyle/>
          <a:p>
            <a:r>
              <a:rPr lang="ru-RU" dirty="0"/>
              <a:t>2. </a:t>
            </a:r>
            <a:r>
              <a:rPr lang="en-US" dirty="0" smtClean="0"/>
              <a:t>Put the dot in an area where it would be inside two squares, but outside of both the triangle and the circle</a:t>
            </a:r>
            <a:r>
              <a:rPr lang="en-US" dirty="0" smtClean="0"/>
              <a:t>.</a:t>
            </a:r>
            <a:endParaRPr lang="ru-RU" dirty="0"/>
          </a:p>
          <a:p>
            <a:pPr>
              <a:lnSpc>
                <a:spcPct val="90000"/>
              </a:lnSpc>
            </a:pPr>
            <a:endParaRPr lang="ru-RU" dirty="0"/>
          </a:p>
        </p:txBody>
      </p:sp>
      <p:sp>
        <p:nvSpPr>
          <p:cNvPr id="8" name="TextBox 7"/>
          <p:cNvSpPr txBox="1"/>
          <p:nvPr/>
        </p:nvSpPr>
        <p:spPr>
          <a:xfrm>
            <a:off x="1043608" y="1700808"/>
            <a:ext cx="5112568" cy="895630"/>
          </a:xfrm>
          <a:prstGeom prst="rect">
            <a:avLst/>
          </a:prstGeom>
          <a:noFill/>
        </p:spPr>
        <p:txBody>
          <a:bodyPr wrap="square" rtlCol="0">
            <a:spAutoFit/>
          </a:bodyPr>
          <a:lstStyle/>
          <a:p>
            <a:r>
              <a:rPr lang="ru-RU" dirty="0" smtClean="0"/>
              <a:t>1. </a:t>
            </a:r>
            <a:r>
              <a:rPr lang="en-US" dirty="0" smtClean="0"/>
              <a:t>In which drawing the line intersects the rectangle?</a:t>
            </a:r>
            <a:endParaRPr lang="ru-RU" dirty="0" smtClean="0"/>
          </a:p>
          <a:p>
            <a:pPr>
              <a:lnSpc>
                <a:spcPct val="90000"/>
              </a:lnSpc>
            </a:pPr>
            <a:endParaRPr lang="ru-RU" dirty="0"/>
          </a:p>
        </p:txBody>
      </p:sp>
      <p:pic>
        <p:nvPicPr>
          <p:cNvPr id="12" name="Рисунок 11" descr="2й.jpg"/>
          <p:cNvPicPr>
            <a:picLocks noChangeAspect="1"/>
          </p:cNvPicPr>
          <p:nvPr/>
        </p:nvPicPr>
        <p:blipFill>
          <a:blip r:embed="rId7" cstate="print"/>
          <a:stretch>
            <a:fillRect/>
          </a:stretch>
        </p:blipFill>
        <p:spPr>
          <a:xfrm>
            <a:off x="6156176" y="2996952"/>
            <a:ext cx="2358433" cy="1368152"/>
          </a:xfrm>
          <a:prstGeom prst="rect">
            <a:avLst/>
          </a:prstGeom>
        </p:spPr>
      </p:pic>
      <p:sp>
        <p:nvSpPr>
          <p:cNvPr id="13" name="TextBox 12"/>
          <p:cNvSpPr txBox="1"/>
          <p:nvPr/>
        </p:nvSpPr>
        <p:spPr>
          <a:xfrm>
            <a:off x="1071538" y="4857760"/>
            <a:ext cx="3816424" cy="1200329"/>
          </a:xfrm>
          <a:prstGeom prst="rect">
            <a:avLst/>
          </a:prstGeom>
          <a:noFill/>
        </p:spPr>
        <p:txBody>
          <a:bodyPr wrap="square" rtlCol="0">
            <a:spAutoFit/>
          </a:bodyPr>
          <a:lstStyle/>
          <a:p>
            <a:r>
              <a:rPr lang="ru-RU" dirty="0" smtClean="0"/>
              <a:t>3. </a:t>
            </a:r>
            <a:r>
              <a:rPr lang="en-US" dirty="0" smtClean="0"/>
              <a:t>The drawing shows a jogged line and several dots. How many times will the AB line intersect with the jogged line?</a:t>
            </a:r>
            <a:endParaRPr lang="ru-RU" dirty="0"/>
          </a:p>
        </p:txBody>
      </p:sp>
      <p:pic>
        <p:nvPicPr>
          <p:cNvPr id="14" name="Рисунок 13" descr="3й.jpg"/>
          <p:cNvPicPr>
            <a:picLocks noChangeAspect="1"/>
          </p:cNvPicPr>
          <p:nvPr/>
        </p:nvPicPr>
        <p:blipFill>
          <a:blip r:embed="rId8" cstate="print"/>
          <a:stretch>
            <a:fillRect/>
          </a:stretch>
        </p:blipFill>
        <p:spPr>
          <a:xfrm>
            <a:off x="5004048" y="4653136"/>
            <a:ext cx="3528392" cy="1836797"/>
          </a:xfrm>
          <a:prstGeom prst="rect">
            <a:avLst/>
          </a:prstGeom>
        </p:spPr>
      </p:pic>
      <p:pic>
        <p:nvPicPr>
          <p:cNvPr id="1026" name="Picture 2"/>
          <p:cNvPicPr>
            <a:picLocks noChangeAspect="1" noChangeArrowheads="1"/>
          </p:cNvPicPr>
          <p:nvPr/>
        </p:nvPicPr>
        <p:blipFill>
          <a:blip r:embed="rId9" cstate="print"/>
          <a:srcRect/>
          <a:stretch>
            <a:fillRect/>
          </a:stretch>
        </p:blipFill>
        <p:spPr bwMode="auto">
          <a:xfrm>
            <a:off x="2586494" y="2146296"/>
            <a:ext cx="6057472" cy="568324"/>
          </a:xfrm>
          <a:prstGeom prst="rect">
            <a:avLst/>
          </a:prstGeom>
          <a:noFill/>
          <a:ln w="9525">
            <a:noFill/>
            <a:miter lim="800000"/>
            <a:headEnd/>
            <a:tailEnd/>
          </a:ln>
          <a:effectLst/>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55576" y="2902819"/>
            <a:ext cx="7416824" cy="480131"/>
          </a:xfrm>
          <a:prstGeom prst="rect">
            <a:avLst/>
          </a:prstGeom>
          <a:noFill/>
        </p:spPr>
        <p:txBody>
          <a:bodyPr wrap="square" rtlCol="0" anchor="ctr">
            <a:spAutoFit/>
          </a:bodyPr>
          <a:lstStyle/>
          <a:p>
            <a:pPr algn="ctr">
              <a:lnSpc>
                <a:spcPct val="90000"/>
              </a:lnSpc>
            </a:pPr>
            <a:r>
              <a:rPr lang="en-US" sz="2800" dirty="0" smtClean="0"/>
              <a:t>Thank you for your attention!</a:t>
            </a:r>
            <a:endParaRPr lang="ru-RU" sz="2800"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200" dirty="0" smtClean="0"/>
              <a:t>Presentation abstract</a:t>
            </a:r>
            <a:endParaRPr lang="ru-RU" sz="3200" dirty="0"/>
          </a:p>
        </p:txBody>
      </p:sp>
      <p:sp>
        <p:nvSpPr>
          <p:cNvPr id="3" name="Содержимое 2"/>
          <p:cNvSpPr>
            <a:spLocks noGrp="1"/>
          </p:cNvSpPr>
          <p:nvPr>
            <p:ph idx="1"/>
          </p:nvPr>
        </p:nvSpPr>
        <p:spPr/>
        <p:txBody>
          <a:bodyPr>
            <a:normAutofit/>
          </a:bodyPr>
          <a:lstStyle/>
          <a:p>
            <a:pPr lvl="0"/>
            <a:r>
              <a:rPr lang="en-US" dirty="0" smtClean="0"/>
              <a:t>Issues of math education</a:t>
            </a:r>
            <a:r>
              <a:rPr lang="ru-RU" dirty="0" smtClean="0"/>
              <a:t>.</a:t>
            </a:r>
            <a:r>
              <a:rPr lang="ru-RU" b="1" dirty="0" smtClean="0"/>
              <a:t> </a:t>
            </a:r>
            <a:endParaRPr lang="ru-RU" dirty="0" smtClean="0"/>
          </a:p>
          <a:p>
            <a:pPr lvl="0"/>
            <a:r>
              <a:rPr lang="en-US" dirty="0" smtClean="0"/>
              <a:t>Configuring math content in test. </a:t>
            </a:r>
            <a:r>
              <a:rPr lang="en-US" dirty="0" smtClean="0"/>
              <a:t>   </a:t>
            </a:r>
            <a:r>
              <a:rPr lang="ru-RU" dirty="0" err="1" smtClean="0"/>
              <a:t>Content</a:t>
            </a:r>
            <a:r>
              <a:rPr lang="ru-RU" dirty="0" smtClean="0"/>
              <a:t> </a:t>
            </a:r>
            <a:r>
              <a:rPr lang="ru-RU" dirty="0" err="1" smtClean="0"/>
              <a:t>domains</a:t>
            </a:r>
            <a:r>
              <a:rPr lang="ru-RU" dirty="0" smtClean="0"/>
              <a:t>.</a:t>
            </a:r>
          </a:p>
          <a:p>
            <a:pPr lvl="0"/>
            <a:r>
              <a:rPr lang="en-US" dirty="0" smtClean="0"/>
              <a:t>Test construction. Levels. Level indicators. How the test tasks are made.</a:t>
            </a:r>
            <a:endParaRPr lang="ru-RU" dirty="0" smtClean="0"/>
          </a:p>
          <a:p>
            <a:pPr lvl="0"/>
            <a:r>
              <a:rPr lang="en-US" dirty="0" smtClean="0"/>
              <a:t>Teachers professional development.</a:t>
            </a:r>
            <a:endParaRPr lang="ru-RU" dirty="0" smtClean="0"/>
          </a:p>
          <a:p>
            <a:pPr lvl="0"/>
            <a:r>
              <a:rPr lang="en-US" dirty="0" smtClean="0"/>
              <a:t>Securing of focus of pedagogical influence.</a:t>
            </a:r>
            <a:r>
              <a:rPr lang="en-US" b="1" dirty="0" smtClean="0"/>
              <a:t> </a:t>
            </a:r>
            <a:endParaRPr lang="ru-RU" dirty="0" smtClean="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3200" dirty="0" smtClean="0"/>
              <a:t>What’s measured by SAM</a:t>
            </a:r>
            <a:endParaRPr lang="ru-RU" sz="3200" dirty="0"/>
          </a:p>
        </p:txBody>
      </p:sp>
      <p:sp>
        <p:nvSpPr>
          <p:cNvPr id="3" name="Содержимое 2"/>
          <p:cNvSpPr>
            <a:spLocks noGrp="1"/>
          </p:cNvSpPr>
          <p:nvPr>
            <p:ph idx="1"/>
          </p:nvPr>
        </p:nvSpPr>
        <p:spPr/>
        <p:txBody>
          <a:bodyPr/>
          <a:lstStyle/>
          <a:p>
            <a:r>
              <a:rPr lang="en-US" sz="2000" dirty="0" smtClean="0"/>
              <a:t>Concept as a means of action</a:t>
            </a:r>
            <a:endParaRPr lang="ru-RU" sz="2000" dirty="0" smtClean="0"/>
          </a:p>
          <a:p>
            <a:r>
              <a:rPr lang="en-US" sz="2000" dirty="0" smtClean="0"/>
              <a:t>Constructs of meaning</a:t>
            </a:r>
            <a:r>
              <a:rPr lang="ru-RU" sz="2000" dirty="0" smtClean="0"/>
              <a:t> </a:t>
            </a:r>
            <a:r>
              <a:rPr lang="en-US" sz="2000" dirty="0" err="1" smtClean="0"/>
              <a:t>vs</a:t>
            </a:r>
            <a:r>
              <a:rPr lang="en-US" sz="2000" dirty="0" smtClean="0"/>
              <a:t> skills</a:t>
            </a:r>
            <a:endParaRPr lang="ru-RU" sz="2000" dirty="0" smtClean="0"/>
          </a:p>
          <a:p>
            <a:pPr>
              <a:buNone/>
            </a:pPr>
            <a:endParaRPr lang="ru-RU"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0"/>
            <a:ext cx="7337051" cy="1018951"/>
          </a:xfrm>
        </p:spPr>
        <p:txBody>
          <a:bodyPr>
            <a:normAutofit/>
          </a:bodyPr>
          <a:lstStyle/>
          <a:p>
            <a:pPr algn="ctr"/>
            <a:r>
              <a:rPr lang="en-US" sz="2800" dirty="0" smtClean="0"/>
              <a:t>Object-Related Content of the Test in Mathematics </a:t>
            </a:r>
            <a:r>
              <a:rPr lang="en-US" sz="2800" dirty="0" smtClean="0"/>
              <a:t>Proficiency</a:t>
            </a:r>
            <a:endParaRPr lang="ru-RU" sz="2800" dirty="0"/>
          </a:p>
        </p:txBody>
      </p:sp>
      <p:graphicFrame>
        <p:nvGraphicFramePr>
          <p:cNvPr id="4" name="Содержимое 3"/>
          <p:cNvGraphicFramePr>
            <a:graphicFrameLocks noGrp="1"/>
          </p:cNvGraphicFramePr>
          <p:nvPr>
            <p:ph idx="1"/>
          </p:nvPr>
        </p:nvGraphicFramePr>
        <p:xfrm>
          <a:off x="971600" y="1046964"/>
          <a:ext cx="7920880" cy="5596746"/>
        </p:xfrm>
        <a:graphic>
          <a:graphicData uri="http://schemas.openxmlformats.org/drawingml/2006/table">
            <a:tbl>
              <a:tblPr firstRow="1" bandRow="1">
                <a:tableStyleId>{5C22544A-7EE6-4342-B048-85BDC9FD1C3A}</a:tableStyleId>
              </a:tblPr>
              <a:tblGrid>
                <a:gridCol w="1744047"/>
                <a:gridCol w="2616070"/>
                <a:gridCol w="3560763"/>
              </a:tblGrid>
              <a:tr h="769174">
                <a:tc>
                  <a:txBody>
                    <a:bodyPr/>
                    <a:lstStyle/>
                    <a:p>
                      <a:pPr>
                        <a:spcAft>
                          <a:spcPts val="0"/>
                        </a:spcAft>
                      </a:pPr>
                      <a:r>
                        <a:rPr lang="en-US" sz="1400" b="1" dirty="0">
                          <a:latin typeface="Calibri"/>
                          <a:ea typeface="Times New Roman"/>
                        </a:rPr>
                        <a:t>Content Area</a:t>
                      </a:r>
                      <a:endParaRPr lang="ru-RU" sz="1400" dirty="0">
                        <a:latin typeface="Times New Roman"/>
                        <a:ea typeface="Times New Roman"/>
                      </a:endParaRPr>
                    </a:p>
                  </a:txBody>
                  <a:tcPr marL="68580" marR="68580" marT="0" marB="0"/>
                </a:tc>
                <a:tc>
                  <a:txBody>
                    <a:bodyPr/>
                    <a:lstStyle/>
                    <a:p>
                      <a:pPr>
                        <a:spcAft>
                          <a:spcPts val="0"/>
                        </a:spcAft>
                      </a:pPr>
                      <a:r>
                        <a:rPr lang="en-US" sz="1400" b="1">
                          <a:latin typeface="Calibri"/>
                          <a:ea typeface="Times New Roman"/>
                        </a:rPr>
                        <a:t>Means of Mathematical Operations (Concepts, Representations)</a:t>
                      </a:r>
                      <a:endParaRPr lang="ru-RU" sz="1400">
                        <a:latin typeface="Times New Roman"/>
                        <a:ea typeface="Times New Roman"/>
                      </a:endParaRPr>
                    </a:p>
                  </a:txBody>
                  <a:tcPr marL="68580" marR="68580" marT="0" marB="0"/>
                </a:tc>
                <a:tc>
                  <a:txBody>
                    <a:bodyPr/>
                    <a:lstStyle/>
                    <a:p>
                      <a:pPr>
                        <a:spcAft>
                          <a:spcPts val="0"/>
                        </a:spcAft>
                      </a:pPr>
                      <a:r>
                        <a:rPr lang="en-US" sz="1400" b="1">
                          <a:latin typeface="Calibri"/>
                          <a:ea typeface="Times New Roman"/>
                        </a:rPr>
                        <a:t>Mathematical Operations</a:t>
                      </a:r>
                      <a:endParaRPr lang="ru-RU" sz="1400">
                        <a:latin typeface="Times New Roman"/>
                        <a:ea typeface="Times New Roman"/>
                      </a:endParaRPr>
                    </a:p>
                  </a:txBody>
                  <a:tcPr marL="68580" marR="68580" marT="0" marB="0"/>
                </a:tc>
              </a:tr>
              <a:tr h="1538347">
                <a:tc>
                  <a:txBody>
                    <a:bodyPr/>
                    <a:lstStyle/>
                    <a:p>
                      <a:pPr>
                        <a:spcAft>
                          <a:spcPts val="0"/>
                        </a:spcAft>
                      </a:pPr>
                      <a:r>
                        <a:rPr lang="en-US" sz="1400" b="1" dirty="0">
                          <a:solidFill>
                            <a:schemeClr val="tx2"/>
                          </a:solidFill>
                          <a:latin typeface="Calibri"/>
                          <a:ea typeface="Times New Roman"/>
                        </a:rPr>
                        <a:t>Numbers and Calculations</a:t>
                      </a:r>
                      <a:endParaRPr lang="ru-RU" sz="1400" dirty="0">
                        <a:solidFill>
                          <a:schemeClr val="tx2"/>
                        </a:solidFill>
                        <a:latin typeface="Times New Roman"/>
                        <a:ea typeface="Times New Roman"/>
                      </a:endParaRPr>
                    </a:p>
                  </a:txBody>
                  <a:tcPr marL="68580" marR="68580" marT="0" marB="0"/>
                </a:tc>
                <a:tc>
                  <a:txBody>
                    <a:bodyPr/>
                    <a:lstStyle/>
                    <a:p>
                      <a:pPr marL="342900" lvl="0" indent="-342900">
                        <a:spcAft>
                          <a:spcPts val="0"/>
                        </a:spcAft>
                        <a:buFont typeface="Symbol"/>
                        <a:buChar char=""/>
                      </a:pPr>
                      <a:r>
                        <a:rPr lang="ru-RU" sz="1400">
                          <a:latin typeface="Calibri"/>
                          <a:ea typeface="Times New Roman"/>
                        </a:rPr>
                        <a:t>Positional principle</a:t>
                      </a:r>
                      <a:r>
                        <a:rPr lang="en-US" sz="1400">
                          <a:latin typeface="Calibri"/>
                          <a:ea typeface="Times New Roman"/>
                        </a:rPr>
                        <a:t> (multiplace numbers)</a:t>
                      </a:r>
                      <a:endParaRPr lang="ru-RU" sz="1400">
                        <a:latin typeface="Times New Roman"/>
                        <a:ea typeface="Times New Roman"/>
                      </a:endParaRPr>
                    </a:p>
                    <a:p>
                      <a:pPr marL="342900" lvl="0" indent="-342900">
                        <a:spcAft>
                          <a:spcPts val="0"/>
                        </a:spcAft>
                        <a:buFont typeface="Symbol"/>
                        <a:buChar char=""/>
                      </a:pPr>
                      <a:r>
                        <a:rPr lang="ru-RU" sz="1400">
                          <a:latin typeface="Calibri"/>
                          <a:ea typeface="Times New Roman"/>
                        </a:rPr>
                        <a:t>Arithmetic operations properties</a:t>
                      </a:r>
                      <a:endParaRPr lang="ru-RU" sz="1400">
                        <a:latin typeface="Times New Roman"/>
                        <a:ea typeface="Times New Roman"/>
                      </a:endParaRPr>
                    </a:p>
                    <a:p>
                      <a:pPr marL="342900" lvl="0" indent="-342900">
                        <a:spcAft>
                          <a:spcPts val="0"/>
                        </a:spcAft>
                        <a:buFont typeface="Symbol"/>
                        <a:buChar char=""/>
                      </a:pPr>
                      <a:r>
                        <a:rPr lang="en-US" sz="1400">
                          <a:latin typeface="Calibri"/>
                          <a:ea typeface="Times New Roman"/>
                        </a:rPr>
                        <a:t>Order of operations</a:t>
                      </a:r>
                      <a:endParaRPr lang="ru-RU" sz="1400">
                        <a:latin typeface="Times New Roman"/>
                        <a:ea typeface="Times New Roman"/>
                      </a:endParaRPr>
                    </a:p>
                  </a:txBody>
                  <a:tcPr marL="68580" marR="68580" marT="0" marB="0"/>
                </a:tc>
                <a:tc>
                  <a:txBody>
                    <a:bodyPr/>
                    <a:lstStyle/>
                    <a:p>
                      <a:pPr marL="342900" lvl="0" indent="-342900">
                        <a:spcAft>
                          <a:spcPts val="0"/>
                        </a:spcAft>
                        <a:buFont typeface="Symbol"/>
                        <a:buChar char=""/>
                      </a:pPr>
                      <a:r>
                        <a:rPr lang="en-US" sz="1400">
                          <a:latin typeface="Calibri"/>
                          <a:ea typeface="Times New Roman"/>
                        </a:rPr>
                        <a:t>Comparing multiplace numbers</a:t>
                      </a:r>
                      <a:endParaRPr lang="ru-RU" sz="1400">
                        <a:latin typeface="Times New Roman"/>
                        <a:ea typeface="Times New Roman"/>
                      </a:endParaRPr>
                    </a:p>
                    <a:p>
                      <a:pPr marL="342900" lvl="0" indent="-342900">
                        <a:spcAft>
                          <a:spcPts val="0"/>
                        </a:spcAft>
                        <a:buFont typeface="Symbol"/>
                        <a:buChar char=""/>
                      </a:pPr>
                      <a:r>
                        <a:rPr lang="en-US" sz="1400">
                          <a:latin typeface="Calibri"/>
                          <a:ea typeface="Times New Roman"/>
                        </a:rPr>
                        <a:t>Arithmetical operations with multiplace numbers</a:t>
                      </a:r>
                      <a:endParaRPr lang="ru-RU" sz="1400">
                        <a:latin typeface="Times New Roman"/>
                        <a:ea typeface="Times New Roman"/>
                      </a:endParaRPr>
                    </a:p>
                    <a:p>
                      <a:pPr marL="342900" lvl="0" indent="-342900">
                        <a:spcAft>
                          <a:spcPts val="0"/>
                        </a:spcAft>
                        <a:buFont typeface="Symbol"/>
                        <a:buChar char=""/>
                      </a:pPr>
                      <a:r>
                        <a:rPr lang="en-US" sz="1400">
                          <a:latin typeface="Calibri"/>
                          <a:ea typeface="Times New Roman"/>
                        </a:rPr>
                        <a:t>Determining the order of operations in an expression</a:t>
                      </a:r>
                      <a:endParaRPr lang="ru-RU" sz="1400">
                        <a:latin typeface="Times New Roman"/>
                        <a:ea typeface="Times New Roman"/>
                      </a:endParaRPr>
                    </a:p>
                    <a:p>
                      <a:pPr marL="342900" lvl="0" indent="-342900">
                        <a:spcAft>
                          <a:spcPts val="0"/>
                        </a:spcAft>
                        <a:buFont typeface="Symbol"/>
                        <a:buChar char=""/>
                      </a:pPr>
                      <a:r>
                        <a:rPr lang="en-US" sz="1400">
                          <a:latin typeface="Calibri"/>
                          <a:ea typeface="Times New Roman"/>
                        </a:rPr>
                        <a:t>Estimation</a:t>
                      </a:r>
                      <a:endParaRPr lang="ru-RU" sz="1400">
                        <a:latin typeface="Times New Roman"/>
                        <a:ea typeface="Times New Roman"/>
                      </a:endParaRPr>
                    </a:p>
                  </a:txBody>
                  <a:tcPr marL="68580" marR="68580" marT="0" marB="0"/>
                </a:tc>
              </a:tr>
              <a:tr h="1819383">
                <a:tc>
                  <a:txBody>
                    <a:bodyPr/>
                    <a:lstStyle/>
                    <a:p>
                      <a:pPr>
                        <a:spcAft>
                          <a:spcPts val="0"/>
                        </a:spcAft>
                      </a:pPr>
                      <a:r>
                        <a:rPr lang="ru-RU" sz="1400" b="1" dirty="0" err="1">
                          <a:solidFill>
                            <a:srgbClr val="000000"/>
                          </a:solidFill>
                          <a:latin typeface="Calibri"/>
                          <a:ea typeface="Times New Roman"/>
                        </a:rPr>
                        <a:t>Measurement</a:t>
                      </a:r>
                      <a:r>
                        <a:rPr lang="ru-RU" sz="1400" b="1" dirty="0">
                          <a:solidFill>
                            <a:srgbClr val="000000"/>
                          </a:solidFill>
                          <a:latin typeface="Calibri"/>
                          <a:ea typeface="Times New Roman"/>
                        </a:rPr>
                        <a:t> </a:t>
                      </a:r>
                      <a:r>
                        <a:rPr lang="ru-RU" sz="1400" b="1" dirty="0" err="1">
                          <a:solidFill>
                            <a:srgbClr val="000000"/>
                          </a:solidFill>
                          <a:latin typeface="Calibri"/>
                          <a:ea typeface="Times New Roman"/>
                        </a:rPr>
                        <a:t>of</a:t>
                      </a:r>
                      <a:r>
                        <a:rPr lang="ru-RU" sz="1400" b="1" dirty="0">
                          <a:solidFill>
                            <a:srgbClr val="000000"/>
                          </a:solidFill>
                          <a:latin typeface="Calibri"/>
                          <a:ea typeface="Times New Roman"/>
                        </a:rPr>
                        <a:t> </a:t>
                      </a:r>
                      <a:r>
                        <a:rPr lang="ru-RU" sz="1400" b="1" dirty="0" err="1">
                          <a:solidFill>
                            <a:srgbClr val="000000"/>
                          </a:solidFill>
                          <a:latin typeface="Calibri"/>
                          <a:ea typeface="Times New Roman"/>
                        </a:rPr>
                        <a:t>Values</a:t>
                      </a:r>
                      <a:r>
                        <a:rPr lang="ru-RU" sz="1400" b="1" dirty="0">
                          <a:solidFill>
                            <a:srgbClr val="000000"/>
                          </a:solidFill>
                          <a:latin typeface="Calibri"/>
                          <a:ea typeface="Times New Roman"/>
                        </a:rPr>
                        <a:t> </a:t>
                      </a:r>
                      <a:endParaRPr lang="ru-RU" sz="1400" dirty="0">
                        <a:latin typeface="Times New Roman"/>
                        <a:ea typeface="Times New Roman"/>
                      </a:endParaRPr>
                    </a:p>
                  </a:txBody>
                  <a:tcPr marL="68580" marR="68580" marT="0" marB="0"/>
                </a:tc>
                <a:tc>
                  <a:txBody>
                    <a:bodyPr/>
                    <a:lstStyle/>
                    <a:p>
                      <a:pPr marL="342900" lvl="0" indent="-342900">
                        <a:spcAft>
                          <a:spcPts val="0"/>
                        </a:spcAft>
                        <a:buFont typeface="Symbol"/>
                        <a:buChar char=""/>
                      </a:pPr>
                      <a:r>
                        <a:rPr lang="en-US" sz="1400">
                          <a:latin typeface="Calibri"/>
                          <a:ea typeface="Times New Roman"/>
                          <a:cs typeface="Calibri"/>
                        </a:rPr>
                        <a:t>Relation between number, value and unit</a:t>
                      </a:r>
                      <a:endParaRPr lang="ru-RU" sz="1400">
                        <a:latin typeface="Times New Roman"/>
                        <a:ea typeface="Times New Roman"/>
                      </a:endParaRPr>
                    </a:p>
                    <a:p>
                      <a:pPr marL="342900" lvl="0" indent="-342900">
                        <a:spcAft>
                          <a:spcPts val="0"/>
                        </a:spcAft>
                        <a:buFont typeface="Symbol"/>
                        <a:buChar char=""/>
                      </a:pPr>
                      <a:r>
                        <a:rPr lang="en-US" sz="1400">
                          <a:latin typeface="Calibri"/>
                          <a:ea typeface="Times New Roman"/>
                          <a:cs typeface="Calibri"/>
                        </a:rPr>
                        <a:t>Relation between the whole and its parts</a:t>
                      </a:r>
                      <a:endParaRPr lang="ru-RU" sz="1400">
                        <a:latin typeface="Times New Roman"/>
                        <a:ea typeface="Times New Roman"/>
                      </a:endParaRPr>
                    </a:p>
                    <a:p>
                      <a:pPr marL="342900" lvl="0" indent="-342900">
                        <a:spcAft>
                          <a:spcPts val="0"/>
                        </a:spcAft>
                        <a:buFont typeface="Symbol"/>
                        <a:buChar char=""/>
                      </a:pPr>
                      <a:r>
                        <a:rPr lang="ru-RU" sz="1400">
                          <a:latin typeface="Calibri"/>
                          <a:ea typeface="Times New Roman"/>
                          <a:cs typeface="Calibri"/>
                        </a:rPr>
                        <a:t>Formula for </a:t>
                      </a:r>
                      <a:r>
                        <a:rPr lang="en-US" sz="1400">
                          <a:latin typeface="Calibri"/>
                          <a:ea typeface="Times New Roman"/>
                          <a:cs typeface="Calibri"/>
                        </a:rPr>
                        <a:t>the </a:t>
                      </a:r>
                      <a:r>
                        <a:rPr lang="ru-RU" sz="1400">
                          <a:latin typeface="Calibri"/>
                          <a:ea typeface="Times New Roman"/>
                          <a:cs typeface="Calibri"/>
                        </a:rPr>
                        <a:t>rectangle area</a:t>
                      </a:r>
                      <a:endParaRPr lang="ru-RU" sz="1400">
                        <a:latin typeface="Times New Roman"/>
                        <a:ea typeface="Times New Roman"/>
                      </a:endParaRPr>
                    </a:p>
                  </a:txBody>
                  <a:tcPr marL="68580" marR="68580" marT="0" marB="0"/>
                </a:tc>
                <a:tc>
                  <a:txBody>
                    <a:bodyPr/>
                    <a:lstStyle/>
                    <a:p>
                      <a:pPr marL="342900" lvl="0" indent="-342900">
                        <a:spcAft>
                          <a:spcPts val="0"/>
                        </a:spcAft>
                        <a:buFont typeface="Symbol"/>
                        <a:buChar char=""/>
                      </a:pPr>
                      <a:r>
                        <a:rPr lang="en-US" sz="1400">
                          <a:latin typeface="Calibri"/>
                          <a:ea typeface="Times New Roman"/>
                        </a:rPr>
                        <a:t>Direct measurement of the length of lines and of figure areas (direct “fitting-in” of the unit, also unit “fitting-in” with preliminary rearrangement of the object parts)</a:t>
                      </a:r>
                      <a:endParaRPr lang="ru-RU" sz="1400">
                        <a:latin typeface="Times New Roman"/>
                        <a:ea typeface="Times New Roman"/>
                      </a:endParaRPr>
                    </a:p>
                    <a:p>
                      <a:pPr marL="342900" lvl="0" indent="-342900">
                        <a:spcAft>
                          <a:spcPts val="0"/>
                        </a:spcAft>
                        <a:buFont typeface="Symbol"/>
                        <a:buChar char=""/>
                      </a:pPr>
                      <a:r>
                        <a:rPr lang="en-US" sz="1400">
                          <a:latin typeface="Calibri"/>
                          <a:ea typeface="Times New Roman"/>
                        </a:rPr>
                        <a:t>Indirect measurement (using measuring devices, formula calculations)</a:t>
                      </a:r>
                      <a:endParaRPr lang="ru-RU" sz="1400">
                        <a:latin typeface="Times New Roman"/>
                        <a:ea typeface="Times New Roman"/>
                      </a:endParaRPr>
                    </a:p>
                  </a:txBody>
                  <a:tcPr marL="68580" marR="68580" marT="0" marB="0"/>
                </a:tc>
              </a:tr>
              <a:tr h="1469842">
                <a:tc>
                  <a:txBody>
                    <a:bodyPr/>
                    <a:lstStyle/>
                    <a:p>
                      <a:pPr>
                        <a:spcAft>
                          <a:spcPts val="0"/>
                        </a:spcAft>
                      </a:pPr>
                      <a:r>
                        <a:rPr lang="ru-RU" sz="1400" b="1">
                          <a:solidFill>
                            <a:srgbClr val="000000"/>
                          </a:solidFill>
                          <a:latin typeface="Calibri"/>
                          <a:ea typeface="Times New Roman"/>
                        </a:rPr>
                        <a:t>Regularities </a:t>
                      </a:r>
                      <a:endParaRPr lang="ru-RU" sz="1400">
                        <a:latin typeface="Times New Roman"/>
                        <a:ea typeface="Times New Roman"/>
                      </a:endParaRPr>
                    </a:p>
                  </a:txBody>
                  <a:tcPr marL="68580" marR="68580" marT="0" marB="0"/>
                </a:tc>
                <a:tc>
                  <a:txBody>
                    <a:bodyPr/>
                    <a:lstStyle/>
                    <a:p>
                      <a:pPr marL="342900" lvl="0" indent="-342900">
                        <a:spcAft>
                          <a:spcPts val="0"/>
                        </a:spcAft>
                        <a:buFont typeface="Symbol"/>
                        <a:buChar char=""/>
                      </a:pPr>
                      <a:r>
                        <a:rPr lang="en-US" sz="1400" dirty="0">
                          <a:latin typeface="Calibri"/>
                          <a:ea typeface="Times New Roman"/>
                        </a:rPr>
                        <a:t>“Induction step”</a:t>
                      </a:r>
                      <a:endParaRPr lang="ru-RU" sz="1400" dirty="0">
                        <a:latin typeface="Times New Roman"/>
                        <a:ea typeface="Times New Roman"/>
                      </a:endParaRPr>
                    </a:p>
                    <a:p>
                      <a:pPr marL="342900" lvl="0" indent="-342900">
                        <a:spcAft>
                          <a:spcPts val="0"/>
                        </a:spcAft>
                        <a:buFont typeface="Symbol"/>
                        <a:buChar char=""/>
                      </a:pPr>
                      <a:r>
                        <a:rPr lang="en-US" sz="1400" dirty="0">
                          <a:latin typeface="Calibri"/>
                          <a:ea typeface="Times New Roman"/>
                        </a:rPr>
                        <a:t>Recurrence (periodicity)</a:t>
                      </a:r>
                      <a:endParaRPr lang="ru-RU" sz="1400" dirty="0">
                        <a:latin typeface="Times New Roman"/>
                        <a:ea typeface="Times New Roman"/>
                      </a:endParaRPr>
                    </a:p>
                  </a:txBody>
                  <a:tcPr marL="68580" marR="68580" marT="0" marB="0"/>
                </a:tc>
                <a:tc>
                  <a:txBody>
                    <a:bodyPr/>
                    <a:lstStyle/>
                    <a:p>
                      <a:pPr marL="342900" lvl="0" indent="-342900">
                        <a:spcAft>
                          <a:spcPts val="0"/>
                        </a:spcAft>
                        <a:buFont typeface="Symbol"/>
                        <a:buChar char=""/>
                      </a:pPr>
                      <a:r>
                        <a:rPr lang="en-US" sz="1400" dirty="0">
                          <a:latin typeface="Calibri"/>
                          <a:ea typeface="Times New Roman"/>
                        </a:rPr>
                        <a:t>Determining regularities in numerical and geometrical sequences as well as in other structured objects</a:t>
                      </a:r>
                      <a:endParaRPr lang="ru-RU" sz="1400" dirty="0">
                        <a:latin typeface="Times New Roman"/>
                        <a:ea typeface="Times New Roman"/>
                      </a:endParaRPr>
                    </a:p>
                    <a:p>
                      <a:pPr marL="342900" lvl="0" indent="-342900">
                        <a:spcAft>
                          <a:spcPts val="0"/>
                        </a:spcAft>
                        <a:buFont typeface="Symbol"/>
                        <a:buChar char=""/>
                      </a:pPr>
                      <a:r>
                        <a:rPr lang="en-US" sz="1400" dirty="0">
                          <a:latin typeface="Calibri"/>
                          <a:ea typeface="Times New Roman"/>
                        </a:rPr>
                        <a:t>Calculating the number of elements in a structured object</a:t>
                      </a:r>
                      <a:endParaRPr lang="ru-RU" sz="1400" dirty="0">
                        <a:latin typeface="Times New Roman"/>
                        <a:ea typeface="Times New Roman"/>
                      </a:endParaRPr>
                    </a:p>
                  </a:txBody>
                  <a:tcPr marL="68580" marR="68580" marT="0" marB="0"/>
                </a:tc>
              </a:tr>
            </a:tbl>
          </a:graphicData>
        </a:graphic>
      </p:graphicFrame>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404664"/>
            <a:ext cx="7337051" cy="802927"/>
          </a:xfrm>
        </p:spPr>
        <p:txBody>
          <a:bodyPr>
            <a:noAutofit/>
          </a:bodyPr>
          <a:lstStyle/>
          <a:p>
            <a:pPr algn="ctr"/>
            <a:r>
              <a:rPr lang="en-US" sz="3200" dirty="0" smtClean="0"/>
              <a:t>Object-Related Content of the Test in Mathematics Proficiency</a:t>
            </a:r>
            <a:endParaRPr lang="ru-RU" sz="3200" dirty="0"/>
          </a:p>
        </p:txBody>
      </p:sp>
      <p:graphicFrame>
        <p:nvGraphicFramePr>
          <p:cNvPr id="4" name="Содержимое 3"/>
          <p:cNvGraphicFramePr>
            <a:graphicFrameLocks noGrp="1"/>
          </p:cNvGraphicFramePr>
          <p:nvPr>
            <p:ph idx="1"/>
          </p:nvPr>
        </p:nvGraphicFramePr>
        <p:xfrm>
          <a:off x="971600" y="1214423"/>
          <a:ext cx="7848872" cy="5334000"/>
        </p:xfrm>
        <a:graphic>
          <a:graphicData uri="http://schemas.openxmlformats.org/drawingml/2006/table">
            <a:tbl>
              <a:tblPr firstRow="1" bandRow="1">
                <a:tableStyleId>{5C22544A-7EE6-4342-B048-85BDC9FD1C3A}</a:tableStyleId>
              </a:tblPr>
              <a:tblGrid>
                <a:gridCol w="2211955"/>
                <a:gridCol w="3020626"/>
                <a:gridCol w="2616291"/>
              </a:tblGrid>
              <a:tr h="1299826">
                <a:tc>
                  <a:txBody>
                    <a:bodyPr/>
                    <a:lstStyle/>
                    <a:p>
                      <a:pPr>
                        <a:spcAft>
                          <a:spcPts val="0"/>
                        </a:spcAft>
                      </a:pPr>
                      <a:r>
                        <a:rPr lang="ru-RU" sz="1400" b="1" dirty="0" err="1">
                          <a:solidFill>
                            <a:srgbClr val="000000"/>
                          </a:solidFill>
                          <a:latin typeface="Calibri"/>
                          <a:ea typeface="Times New Roman"/>
                        </a:rPr>
                        <a:t>Dependenc</a:t>
                      </a:r>
                      <a:r>
                        <a:rPr lang="en-US" sz="1400" b="1" dirty="0" err="1">
                          <a:solidFill>
                            <a:srgbClr val="000000"/>
                          </a:solidFill>
                          <a:latin typeface="Calibri"/>
                          <a:ea typeface="Times New Roman"/>
                        </a:rPr>
                        <a:t>i</a:t>
                      </a:r>
                      <a:r>
                        <a:rPr lang="ru-RU" sz="1400" b="1" dirty="0" err="1">
                          <a:solidFill>
                            <a:srgbClr val="000000"/>
                          </a:solidFill>
                          <a:latin typeface="Calibri"/>
                          <a:ea typeface="Times New Roman"/>
                        </a:rPr>
                        <a:t>es</a:t>
                      </a:r>
                      <a:r>
                        <a:rPr lang="ru-RU" sz="1400" b="1" dirty="0">
                          <a:solidFill>
                            <a:srgbClr val="000000"/>
                          </a:solidFill>
                          <a:latin typeface="Calibri"/>
                          <a:ea typeface="Times New Roman"/>
                        </a:rPr>
                        <a:t> </a:t>
                      </a:r>
                      <a:endParaRPr lang="ru-RU" sz="1400" dirty="0">
                        <a:latin typeface="Times New Roman"/>
                        <a:ea typeface="Times New Roman"/>
                      </a:endParaRPr>
                    </a:p>
                  </a:txBody>
                  <a:tcPr marL="68580" marR="68580" marT="0" marB="0"/>
                </a:tc>
                <a:tc>
                  <a:txBody>
                    <a:bodyPr/>
                    <a:lstStyle/>
                    <a:p>
                      <a:pPr marL="342900" lvl="0" indent="-342900">
                        <a:spcAft>
                          <a:spcPts val="0"/>
                        </a:spcAft>
                        <a:buFont typeface="Symbol"/>
                        <a:buChar char=""/>
                      </a:pPr>
                      <a:r>
                        <a:rPr lang="en-US" sz="1400" dirty="0">
                          <a:latin typeface="Calibri"/>
                          <a:ea typeface="Times New Roman"/>
                        </a:rPr>
                        <a:t>Relations between like quantities (equality, inequality, multiplicity, difference, “whole and parts”)</a:t>
                      </a:r>
                      <a:endParaRPr lang="ru-RU" sz="1400" dirty="0">
                        <a:latin typeface="Times New Roman"/>
                        <a:ea typeface="Times New Roman"/>
                      </a:endParaRPr>
                    </a:p>
                    <a:p>
                      <a:pPr>
                        <a:spcAft>
                          <a:spcPts val="0"/>
                        </a:spcAft>
                      </a:pPr>
                      <a:r>
                        <a:rPr lang="en-US" sz="1400" dirty="0">
                          <a:latin typeface="Calibri"/>
                          <a:ea typeface="Times New Roman"/>
                        </a:rPr>
                        <a:t>Direct proportionality between values</a:t>
                      </a:r>
                      <a:endParaRPr lang="ru-RU" sz="1400" dirty="0">
                        <a:latin typeface="Times New Roman"/>
                        <a:ea typeface="Times New Roman"/>
                      </a:endParaRPr>
                    </a:p>
                    <a:p>
                      <a:pPr marL="342900" lvl="0" indent="-342900">
                        <a:spcAft>
                          <a:spcPts val="0"/>
                        </a:spcAft>
                        <a:buFont typeface="Symbol"/>
                        <a:buChar char=""/>
                      </a:pPr>
                      <a:r>
                        <a:rPr lang="en-US" sz="1400" dirty="0">
                          <a:latin typeface="Calibri"/>
                          <a:ea typeface="Times New Roman"/>
                        </a:rPr>
                        <a:t>Derived quantities: velocity, labor productivity, etc.</a:t>
                      </a:r>
                      <a:endParaRPr lang="ru-RU" sz="1400" dirty="0">
                        <a:latin typeface="Times New Roman"/>
                        <a:ea typeface="Times New Roman"/>
                      </a:endParaRPr>
                    </a:p>
                    <a:p>
                      <a:pPr marL="342900" lvl="0" indent="-342900">
                        <a:spcAft>
                          <a:spcPts val="0"/>
                        </a:spcAft>
                        <a:buFont typeface="Symbol"/>
                        <a:buChar char=""/>
                      </a:pPr>
                      <a:r>
                        <a:rPr lang="en-US" sz="1400" dirty="0">
                          <a:latin typeface="Calibri"/>
                          <a:ea typeface="Times New Roman"/>
                        </a:rPr>
                        <a:t>Relationship between units</a:t>
                      </a:r>
                      <a:endParaRPr lang="ru-RU" sz="1400" dirty="0">
                        <a:latin typeface="Times New Roman"/>
                        <a:ea typeface="Times New Roman"/>
                      </a:endParaRPr>
                    </a:p>
                  </a:txBody>
                  <a:tcPr marL="68580" marR="68580" marT="0" marB="0"/>
                </a:tc>
                <a:tc>
                  <a:txBody>
                    <a:bodyPr/>
                    <a:lstStyle/>
                    <a:p>
                      <a:pPr marL="342900" lvl="0" indent="-342900">
                        <a:spcAft>
                          <a:spcPts val="0"/>
                        </a:spcAft>
                        <a:buFont typeface="Symbol"/>
                        <a:buChar char=""/>
                      </a:pPr>
                      <a:r>
                        <a:rPr lang="en-US" sz="1400">
                          <a:latin typeface="Calibri"/>
                          <a:ea typeface="Times New Roman"/>
                        </a:rPr>
                        <a:t>Solving text tasks</a:t>
                      </a:r>
                      <a:endParaRPr lang="ru-RU" sz="1400">
                        <a:latin typeface="Times New Roman"/>
                        <a:ea typeface="Times New Roman"/>
                      </a:endParaRPr>
                    </a:p>
                    <a:p>
                      <a:pPr marL="342900" lvl="0" indent="-342900">
                        <a:spcAft>
                          <a:spcPts val="0"/>
                        </a:spcAft>
                        <a:buFont typeface="Symbol"/>
                        <a:buChar char=""/>
                      </a:pPr>
                      <a:r>
                        <a:rPr lang="en-US" sz="1400">
                          <a:latin typeface="Calibri"/>
                          <a:ea typeface="Times New Roman"/>
                        </a:rPr>
                        <a:t>Describing associations between variables using different mathematical languages (presenting such associations through drawings, diagrams and formulae)</a:t>
                      </a:r>
                      <a:endParaRPr lang="ru-RU" sz="1400">
                        <a:latin typeface="Times New Roman"/>
                        <a:ea typeface="Times New Roman"/>
                      </a:endParaRPr>
                    </a:p>
                    <a:p>
                      <a:pPr marL="342900" lvl="0" indent="-342900">
                        <a:spcAft>
                          <a:spcPts val="0"/>
                        </a:spcAft>
                        <a:buFont typeface="Symbol"/>
                        <a:buChar char=""/>
                      </a:pPr>
                      <a:r>
                        <a:rPr lang="en-US" sz="1400">
                          <a:latin typeface="Calibri"/>
                          <a:ea typeface="Times New Roman"/>
                        </a:rPr>
                        <a:t>Operations with concrete numbers</a:t>
                      </a:r>
                      <a:endParaRPr lang="ru-RU" sz="1400">
                        <a:latin typeface="Times New Roman"/>
                        <a:ea typeface="Times New Roman"/>
                      </a:endParaRPr>
                    </a:p>
                  </a:txBody>
                  <a:tcPr marL="68580" marR="68580" marT="0" marB="0"/>
                </a:tc>
              </a:tr>
              <a:tr h="1057627">
                <a:tc>
                  <a:txBody>
                    <a:bodyPr/>
                    <a:lstStyle/>
                    <a:p>
                      <a:pPr>
                        <a:spcAft>
                          <a:spcPts val="0"/>
                        </a:spcAft>
                      </a:pPr>
                      <a:r>
                        <a:rPr lang="ru-RU" sz="1400" b="1">
                          <a:solidFill>
                            <a:srgbClr val="000000"/>
                          </a:solidFill>
                          <a:latin typeface="Calibri"/>
                          <a:ea typeface="Times New Roman"/>
                        </a:rPr>
                        <a:t>Elements of Geometry </a:t>
                      </a:r>
                      <a:endParaRPr lang="ru-RU" sz="1400">
                        <a:latin typeface="Times New Roman"/>
                        <a:ea typeface="Times New Roman"/>
                      </a:endParaRPr>
                    </a:p>
                  </a:txBody>
                  <a:tcPr marL="68580" marR="68580" marT="0" marB="0"/>
                </a:tc>
                <a:tc>
                  <a:txBody>
                    <a:bodyPr/>
                    <a:lstStyle/>
                    <a:p>
                      <a:pPr marL="342900" lvl="0" indent="-342900">
                        <a:spcAft>
                          <a:spcPts val="0"/>
                        </a:spcAft>
                        <a:buFont typeface="Symbol"/>
                        <a:buChar char=""/>
                      </a:pPr>
                      <a:r>
                        <a:rPr lang="en-US" sz="1400">
                          <a:latin typeface="Calibri"/>
                          <a:ea typeface="Times New Roman"/>
                          <a:cs typeface="Calibri"/>
                        </a:rPr>
                        <a:t>Form and other qualities of figures (main types of geometrical figures)</a:t>
                      </a:r>
                      <a:endParaRPr lang="ru-RU" sz="1400">
                        <a:latin typeface="Times New Roman"/>
                        <a:ea typeface="Times New Roman"/>
                      </a:endParaRPr>
                    </a:p>
                    <a:p>
                      <a:pPr marL="342900" lvl="0" indent="-342900">
                        <a:spcAft>
                          <a:spcPts val="0"/>
                        </a:spcAft>
                        <a:buFont typeface="Symbol"/>
                        <a:buChar char=""/>
                      </a:pPr>
                      <a:r>
                        <a:rPr lang="ru-RU" sz="1400">
                          <a:latin typeface="Calibri"/>
                          <a:ea typeface="Times New Roman"/>
                          <a:cs typeface="Calibri"/>
                        </a:rPr>
                        <a:t>Spatial relations between geometric figures</a:t>
                      </a:r>
                      <a:endParaRPr lang="ru-RU" sz="1400">
                        <a:latin typeface="Times New Roman"/>
                        <a:ea typeface="Times New Roman"/>
                      </a:endParaRPr>
                    </a:p>
                    <a:p>
                      <a:pPr marL="342900" lvl="0" indent="-342900">
                        <a:spcAft>
                          <a:spcPts val="0"/>
                        </a:spcAft>
                        <a:buFont typeface="Symbol"/>
                        <a:buChar char=""/>
                      </a:pPr>
                      <a:r>
                        <a:rPr lang="en-US" sz="1400">
                          <a:latin typeface="Calibri"/>
                          <a:ea typeface="Times New Roman"/>
                        </a:rPr>
                        <a:t>Symmetry</a:t>
                      </a:r>
                      <a:endParaRPr lang="ru-RU" sz="1400">
                        <a:latin typeface="Times New Roman"/>
                        <a:ea typeface="Times New Roman"/>
                      </a:endParaRPr>
                    </a:p>
                  </a:txBody>
                  <a:tcPr marL="68580" marR="68580" marT="0" marB="0"/>
                </a:tc>
                <a:tc>
                  <a:txBody>
                    <a:bodyPr/>
                    <a:lstStyle/>
                    <a:p>
                      <a:pPr marL="342900" lvl="0" indent="-342900">
                        <a:spcAft>
                          <a:spcPts val="0"/>
                        </a:spcAft>
                        <a:buFont typeface="Symbol"/>
                        <a:buChar char=""/>
                      </a:pPr>
                      <a:r>
                        <a:rPr lang="en-US" sz="1400">
                          <a:latin typeface="Calibri"/>
                          <a:ea typeface="Times New Roman"/>
                        </a:rPr>
                        <a:t>Recognition of geometrical figures</a:t>
                      </a:r>
                      <a:endParaRPr lang="ru-RU" sz="1400">
                        <a:latin typeface="Times New Roman"/>
                        <a:ea typeface="Times New Roman"/>
                      </a:endParaRPr>
                    </a:p>
                    <a:p>
                      <a:pPr marL="342900" lvl="0" indent="-342900" algn="l">
                        <a:spcAft>
                          <a:spcPts val="0"/>
                        </a:spcAft>
                        <a:buFont typeface="Symbol"/>
                        <a:buChar char=""/>
                      </a:pPr>
                      <a:r>
                        <a:rPr lang="en-US" sz="1400">
                          <a:latin typeface="Calibri"/>
                          <a:ea typeface="Times New Roman"/>
                        </a:rPr>
                        <a:t>Determining relative positions of geometric figures</a:t>
                      </a:r>
                      <a:endParaRPr lang="ru-RU" sz="1400">
                        <a:latin typeface="Times New Roman"/>
                        <a:ea typeface="Times New Roman"/>
                      </a:endParaRPr>
                    </a:p>
                  </a:txBody>
                  <a:tcPr marL="68580" marR="68580" marT="0" marB="0"/>
                </a:tc>
              </a:tr>
              <a:tr h="1240992">
                <a:tc>
                  <a:txBody>
                    <a:bodyPr/>
                    <a:lstStyle/>
                    <a:p>
                      <a:pPr>
                        <a:spcAft>
                          <a:spcPts val="0"/>
                        </a:spcAft>
                      </a:pPr>
                      <a:r>
                        <a:rPr lang="ru-RU" sz="1400" b="1" dirty="0" err="1">
                          <a:solidFill>
                            <a:srgbClr val="000000"/>
                          </a:solidFill>
                          <a:latin typeface="Calibri"/>
                          <a:ea typeface="Times New Roman"/>
                        </a:rPr>
                        <a:t>Dependenc</a:t>
                      </a:r>
                      <a:r>
                        <a:rPr lang="en-US" sz="1400" b="1" dirty="0" err="1">
                          <a:solidFill>
                            <a:srgbClr val="000000"/>
                          </a:solidFill>
                          <a:latin typeface="Calibri"/>
                          <a:ea typeface="Times New Roman"/>
                        </a:rPr>
                        <a:t>i</a:t>
                      </a:r>
                      <a:r>
                        <a:rPr lang="ru-RU" sz="1400" b="1" dirty="0" err="1">
                          <a:solidFill>
                            <a:srgbClr val="000000"/>
                          </a:solidFill>
                          <a:latin typeface="Calibri"/>
                          <a:ea typeface="Times New Roman"/>
                        </a:rPr>
                        <a:t>es</a:t>
                      </a:r>
                      <a:r>
                        <a:rPr lang="ru-RU" sz="1400" b="1" dirty="0">
                          <a:solidFill>
                            <a:srgbClr val="000000"/>
                          </a:solidFill>
                          <a:latin typeface="Calibri"/>
                          <a:ea typeface="Times New Roman"/>
                        </a:rPr>
                        <a:t> </a:t>
                      </a:r>
                      <a:endParaRPr lang="ru-RU" sz="1400" dirty="0">
                        <a:latin typeface="Times New Roman"/>
                        <a:ea typeface="Times New Roman"/>
                      </a:endParaRPr>
                    </a:p>
                  </a:txBody>
                  <a:tcPr marL="68580" marR="68580" marT="0" marB="0"/>
                </a:tc>
                <a:tc>
                  <a:txBody>
                    <a:bodyPr/>
                    <a:lstStyle/>
                    <a:p>
                      <a:pPr marL="342900" lvl="0" indent="-342900">
                        <a:spcAft>
                          <a:spcPts val="0"/>
                        </a:spcAft>
                        <a:buFont typeface="Symbol"/>
                        <a:buChar char=""/>
                      </a:pPr>
                      <a:r>
                        <a:rPr lang="en-US" sz="1400">
                          <a:latin typeface="Calibri"/>
                          <a:ea typeface="Times New Roman"/>
                        </a:rPr>
                        <a:t>Relations between like quantities (equality, inequality, multiplicity, difference, “whole and parts”)</a:t>
                      </a:r>
                      <a:endParaRPr lang="ru-RU" sz="1400">
                        <a:latin typeface="Times New Roman"/>
                        <a:ea typeface="Times New Roman"/>
                      </a:endParaRPr>
                    </a:p>
                    <a:p>
                      <a:pPr>
                        <a:spcAft>
                          <a:spcPts val="0"/>
                        </a:spcAft>
                      </a:pPr>
                      <a:r>
                        <a:rPr lang="en-US" sz="1400">
                          <a:latin typeface="Calibri"/>
                          <a:ea typeface="Times New Roman"/>
                        </a:rPr>
                        <a:t>Direct proportionality between values</a:t>
                      </a:r>
                      <a:endParaRPr lang="ru-RU" sz="1400">
                        <a:latin typeface="Times New Roman"/>
                        <a:ea typeface="Times New Roman"/>
                      </a:endParaRPr>
                    </a:p>
                    <a:p>
                      <a:pPr marL="342900" lvl="0" indent="-342900">
                        <a:spcAft>
                          <a:spcPts val="0"/>
                        </a:spcAft>
                        <a:buFont typeface="Symbol"/>
                        <a:buChar char=""/>
                      </a:pPr>
                      <a:r>
                        <a:rPr lang="en-US" sz="1400">
                          <a:latin typeface="Calibri"/>
                          <a:ea typeface="Times New Roman"/>
                        </a:rPr>
                        <a:t>Derived quantities: velocity, labor productivity, etc.</a:t>
                      </a:r>
                      <a:endParaRPr lang="ru-RU" sz="1400">
                        <a:latin typeface="Times New Roman"/>
                        <a:ea typeface="Times New Roman"/>
                      </a:endParaRPr>
                    </a:p>
                    <a:p>
                      <a:pPr marL="342900" lvl="0" indent="-342900">
                        <a:spcAft>
                          <a:spcPts val="0"/>
                        </a:spcAft>
                        <a:buFont typeface="Symbol"/>
                        <a:buChar char=""/>
                      </a:pPr>
                      <a:r>
                        <a:rPr lang="en-US" sz="1400">
                          <a:latin typeface="Calibri"/>
                          <a:ea typeface="Times New Roman"/>
                        </a:rPr>
                        <a:t>Relationship between units</a:t>
                      </a:r>
                      <a:endParaRPr lang="ru-RU" sz="1400">
                        <a:latin typeface="Times New Roman"/>
                        <a:ea typeface="Times New Roman"/>
                      </a:endParaRPr>
                    </a:p>
                  </a:txBody>
                  <a:tcPr marL="68580" marR="68580" marT="0" marB="0"/>
                </a:tc>
                <a:tc>
                  <a:txBody>
                    <a:bodyPr/>
                    <a:lstStyle/>
                    <a:p>
                      <a:pPr marL="342900" lvl="0" indent="-342900">
                        <a:spcAft>
                          <a:spcPts val="0"/>
                        </a:spcAft>
                        <a:buFont typeface="Symbol"/>
                        <a:buChar char=""/>
                      </a:pPr>
                      <a:r>
                        <a:rPr lang="en-US" sz="1400" dirty="0">
                          <a:latin typeface="Calibri"/>
                          <a:ea typeface="Times New Roman"/>
                        </a:rPr>
                        <a:t>Solving text tasks</a:t>
                      </a:r>
                      <a:endParaRPr lang="ru-RU" sz="1400" dirty="0">
                        <a:latin typeface="Times New Roman"/>
                        <a:ea typeface="Times New Roman"/>
                      </a:endParaRPr>
                    </a:p>
                    <a:p>
                      <a:pPr marL="342900" lvl="0" indent="-342900">
                        <a:spcAft>
                          <a:spcPts val="0"/>
                        </a:spcAft>
                        <a:buFont typeface="Symbol"/>
                        <a:buChar char=""/>
                      </a:pPr>
                      <a:r>
                        <a:rPr lang="en-US" sz="1400" dirty="0">
                          <a:latin typeface="Calibri"/>
                          <a:ea typeface="Times New Roman"/>
                        </a:rPr>
                        <a:t>Describing associations between variables using different mathematical languages (presenting such associations through drawings, diagrams and formulae)</a:t>
                      </a:r>
                      <a:endParaRPr lang="ru-RU" sz="1400" dirty="0">
                        <a:latin typeface="Times New Roman"/>
                        <a:ea typeface="Times New Roman"/>
                      </a:endParaRPr>
                    </a:p>
                    <a:p>
                      <a:pPr marL="342900" lvl="0" indent="-342900">
                        <a:spcAft>
                          <a:spcPts val="0"/>
                        </a:spcAft>
                        <a:buFont typeface="Symbol"/>
                        <a:buChar char=""/>
                      </a:pPr>
                      <a:r>
                        <a:rPr lang="en-US" sz="1400" dirty="0">
                          <a:latin typeface="Calibri"/>
                          <a:ea typeface="Times New Roman"/>
                        </a:rPr>
                        <a:t>Operations with concrete numbers</a:t>
                      </a:r>
                      <a:endParaRPr lang="ru-RU" sz="1400" dirty="0">
                        <a:latin typeface="Times New Roman"/>
                        <a:ea typeface="Times New Roman"/>
                      </a:endParaRPr>
                    </a:p>
                  </a:txBody>
                  <a:tcPr marL="68580" marR="68580" marT="0" marB="0"/>
                </a:tc>
              </a:tr>
            </a:tbl>
          </a:graphicData>
        </a:graphic>
      </p:graphicFrame>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Items block sample</a:t>
            </a:r>
            <a:endParaRPr lang="ru-RU" i="1" dirty="0"/>
          </a:p>
        </p:txBody>
      </p:sp>
      <p:graphicFrame>
        <p:nvGraphicFramePr>
          <p:cNvPr id="5" name="Содержимое 4"/>
          <p:cNvGraphicFramePr>
            <a:graphicFrameLocks noGrp="1"/>
          </p:cNvGraphicFramePr>
          <p:nvPr>
            <p:ph idx="1"/>
          </p:nvPr>
        </p:nvGraphicFramePr>
        <p:xfrm>
          <a:off x="899592" y="1556792"/>
          <a:ext cx="7992888"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95389" y="177801"/>
            <a:ext cx="7265043" cy="730919"/>
          </a:xfrm>
        </p:spPr>
        <p:txBody>
          <a:bodyPr/>
          <a:lstStyle/>
          <a:p>
            <a:r>
              <a:rPr lang="en-US" dirty="0" smtClean="0"/>
              <a:t>Items block sample</a:t>
            </a:r>
            <a:endParaRPr lang="ru-RU" i="1" dirty="0"/>
          </a:p>
        </p:txBody>
      </p:sp>
      <p:graphicFrame>
        <p:nvGraphicFramePr>
          <p:cNvPr id="5" name="Содержимое 4"/>
          <p:cNvGraphicFramePr>
            <a:graphicFrameLocks noGrp="1"/>
          </p:cNvGraphicFramePr>
          <p:nvPr>
            <p:ph idx="1"/>
          </p:nvPr>
        </p:nvGraphicFramePr>
        <p:xfrm>
          <a:off x="899592" y="980728"/>
          <a:ext cx="7992888" cy="5688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9"/>
          <p:cNvPicPr>
            <a:picLocks/>
          </p:cNvPicPr>
          <p:nvPr/>
        </p:nvPicPr>
        <p:blipFill>
          <a:blip r:embed="rId7" cstate="print"/>
          <a:srcRect/>
          <a:stretch>
            <a:fillRect/>
          </a:stretch>
        </p:blipFill>
        <p:spPr bwMode="auto">
          <a:xfrm>
            <a:off x="6444208" y="5085184"/>
            <a:ext cx="2101878" cy="1447056"/>
          </a:xfrm>
          <a:prstGeom prst="rect">
            <a:avLst/>
          </a:prstGeom>
          <a:noFill/>
          <a:ln w="9525">
            <a:noFill/>
            <a:miter lim="800000"/>
            <a:headEnd/>
            <a:tailEnd/>
          </a:ln>
        </p:spPr>
      </p:pic>
      <p:sp>
        <p:nvSpPr>
          <p:cNvPr id="6" name="Скругленный прямоугольник 5"/>
          <p:cNvSpPr/>
          <p:nvPr/>
        </p:nvSpPr>
        <p:spPr>
          <a:xfrm>
            <a:off x="899592" y="4941168"/>
            <a:ext cx="7992888" cy="1728192"/>
          </a:xfrm>
          <a:prstGeom prst="roundRect">
            <a:avLst/>
          </a:prstGeom>
          <a:no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TextBox 6"/>
          <p:cNvSpPr txBox="1"/>
          <p:nvPr/>
        </p:nvSpPr>
        <p:spPr>
          <a:xfrm>
            <a:off x="1187624" y="5269873"/>
            <a:ext cx="5184576" cy="1588127"/>
          </a:xfrm>
          <a:prstGeom prst="rect">
            <a:avLst/>
          </a:prstGeom>
          <a:noFill/>
        </p:spPr>
        <p:txBody>
          <a:bodyPr wrap="square" rtlCol="0">
            <a:spAutoFit/>
          </a:bodyPr>
          <a:lstStyle/>
          <a:p>
            <a:r>
              <a:rPr lang="ru-RU" dirty="0"/>
              <a:t>3. </a:t>
            </a:r>
            <a:r>
              <a:rPr lang="en-US" dirty="0" smtClean="0"/>
              <a:t>It is known that the area of a square with a side equaling </a:t>
            </a:r>
            <a:r>
              <a:rPr lang="en-US" i="1" dirty="0" smtClean="0"/>
              <a:t>b</a:t>
            </a:r>
            <a:r>
              <a:rPr lang="en-US" dirty="0" smtClean="0"/>
              <a:t> is 4 times larger than the area a square with a side equaling </a:t>
            </a:r>
            <a:r>
              <a:rPr lang="en-US" i="1" dirty="0" smtClean="0"/>
              <a:t>a</a:t>
            </a:r>
            <a:r>
              <a:rPr lang="en-US" dirty="0" smtClean="0"/>
              <a:t> (see the drawing). Find the value of </a:t>
            </a:r>
            <a:r>
              <a:rPr lang="en-US" i="1" dirty="0" smtClean="0"/>
              <a:t>a</a:t>
            </a:r>
            <a:r>
              <a:rPr lang="en-US" dirty="0" smtClean="0"/>
              <a:t>.</a:t>
            </a:r>
            <a:endParaRPr lang="ru-RU" dirty="0" smtClean="0"/>
          </a:p>
          <a:p>
            <a:pPr>
              <a:lnSpc>
                <a:spcPct val="90000"/>
              </a:lnSpc>
            </a:pPr>
            <a:endParaRPr lang="ru-RU" sz="2800"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95389" y="177801"/>
            <a:ext cx="7337051" cy="946943"/>
          </a:xfrm>
        </p:spPr>
        <p:txBody>
          <a:bodyPr/>
          <a:lstStyle/>
          <a:p>
            <a:r>
              <a:rPr lang="en-US" dirty="0" smtClean="0"/>
              <a:t>Items block sample</a:t>
            </a:r>
            <a:endParaRPr lang="ru-RU" i="1" dirty="0"/>
          </a:p>
        </p:txBody>
      </p:sp>
      <p:graphicFrame>
        <p:nvGraphicFramePr>
          <p:cNvPr id="5" name="Содержимое 4"/>
          <p:cNvGraphicFramePr>
            <a:graphicFrameLocks noGrp="1"/>
          </p:cNvGraphicFramePr>
          <p:nvPr>
            <p:ph idx="1"/>
          </p:nvPr>
        </p:nvGraphicFramePr>
        <p:xfrm>
          <a:off x="899592" y="1124744"/>
          <a:ext cx="7992888" cy="5733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95389" y="177801"/>
            <a:ext cx="7339012" cy="874935"/>
          </a:xfrm>
        </p:spPr>
        <p:txBody>
          <a:bodyPr>
            <a:normAutofit/>
          </a:bodyPr>
          <a:lstStyle/>
          <a:p>
            <a:r>
              <a:rPr lang="en-US" sz="3200" dirty="0" smtClean="0"/>
              <a:t>Items block sample</a:t>
            </a:r>
            <a:endParaRPr lang="ru-RU" sz="3200" dirty="0"/>
          </a:p>
        </p:txBody>
      </p:sp>
      <p:sp>
        <p:nvSpPr>
          <p:cNvPr id="6" name="Скругленный прямоугольник 5"/>
          <p:cNvSpPr/>
          <p:nvPr/>
        </p:nvSpPr>
        <p:spPr>
          <a:xfrm>
            <a:off x="971600" y="1268760"/>
            <a:ext cx="7920880" cy="1440160"/>
          </a:xfrm>
          <a:prstGeom prst="roundRect">
            <a:avLst/>
          </a:prstGeom>
          <a:no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7" name="Рисунок 6" descr="круг.jpg"/>
          <p:cNvPicPr>
            <a:picLocks noChangeAspect="1"/>
          </p:cNvPicPr>
          <p:nvPr/>
        </p:nvPicPr>
        <p:blipFill>
          <a:blip r:embed="rId2" cstate="print"/>
          <a:stretch>
            <a:fillRect/>
          </a:stretch>
        </p:blipFill>
        <p:spPr>
          <a:xfrm>
            <a:off x="1259632" y="1340768"/>
            <a:ext cx="1381125" cy="1304925"/>
          </a:xfrm>
          <a:prstGeom prst="rect">
            <a:avLst/>
          </a:prstGeom>
        </p:spPr>
      </p:pic>
      <p:sp>
        <p:nvSpPr>
          <p:cNvPr id="8" name="Скругленный прямоугольник 7"/>
          <p:cNvSpPr/>
          <p:nvPr/>
        </p:nvSpPr>
        <p:spPr>
          <a:xfrm>
            <a:off x="971600" y="2780928"/>
            <a:ext cx="7920880" cy="2088232"/>
          </a:xfrm>
          <a:prstGeom prst="roundRect">
            <a:avLst/>
          </a:prstGeom>
          <a:no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9" name="Рисунок 8" descr="прямоугольники.jpg"/>
          <p:cNvPicPr>
            <a:picLocks noChangeAspect="1"/>
          </p:cNvPicPr>
          <p:nvPr/>
        </p:nvPicPr>
        <p:blipFill>
          <a:blip r:embed="rId3" cstate="print"/>
          <a:stretch>
            <a:fillRect/>
          </a:stretch>
        </p:blipFill>
        <p:spPr>
          <a:xfrm>
            <a:off x="3828446" y="2852936"/>
            <a:ext cx="4921233" cy="1872208"/>
          </a:xfrm>
          <a:prstGeom prst="rect">
            <a:avLst/>
          </a:prstGeom>
        </p:spPr>
      </p:pic>
      <p:sp>
        <p:nvSpPr>
          <p:cNvPr id="10" name="TextBox 9"/>
          <p:cNvSpPr txBox="1"/>
          <p:nvPr/>
        </p:nvSpPr>
        <p:spPr>
          <a:xfrm>
            <a:off x="1115616" y="2924944"/>
            <a:ext cx="2736304" cy="1200329"/>
          </a:xfrm>
          <a:prstGeom prst="rect">
            <a:avLst/>
          </a:prstGeom>
          <a:noFill/>
        </p:spPr>
        <p:txBody>
          <a:bodyPr wrap="square" rtlCol="0">
            <a:spAutoFit/>
          </a:bodyPr>
          <a:lstStyle/>
          <a:p>
            <a:r>
              <a:rPr lang="ru-RU" dirty="0"/>
              <a:t>2. </a:t>
            </a:r>
            <a:r>
              <a:rPr lang="en-US" dirty="0" smtClean="0"/>
              <a:t>Which of the figures below </a:t>
            </a:r>
            <a:r>
              <a:rPr lang="en-US" dirty="0" smtClean="0"/>
              <a:t> are </a:t>
            </a:r>
            <a:r>
              <a:rPr lang="en-US" dirty="0" smtClean="0"/>
              <a:t>rectangles?</a:t>
            </a:r>
            <a:endParaRPr lang="ru-RU" dirty="0" smtClean="0"/>
          </a:p>
          <a:p>
            <a:r>
              <a:rPr lang="en-US" dirty="0" smtClean="0"/>
              <a:t>Mark </a:t>
            </a:r>
            <a:r>
              <a:rPr lang="en-US" dirty="0" smtClean="0"/>
              <a:t>the correct answers.</a:t>
            </a:r>
            <a:endParaRPr lang="ru-RU" dirty="0"/>
          </a:p>
        </p:txBody>
      </p:sp>
      <p:sp>
        <p:nvSpPr>
          <p:cNvPr id="11" name="Скругленный прямоугольник 10"/>
          <p:cNvSpPr/>
          <p:nvPr/>
        </p:nvSpPr>
        <p:spPr>
          <a:xfrm>
            <a:off x="971600" y="5013176"/>
            <a:ext cx="7920880" cy="1844824"/>
          </a:xfrm>
          <a:prstGeom prst="roundRect">
            <a:avLst/>
          </a:prstGeom>
          <a:no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2" name="Рисунок 11" descr="кругиии.jpg"/>
          <p:cNvPicPr>
            <a:picLocks noChangeAspect="1"/>
          </p:cNvPicPr>
          <p:nvPr/>
        </p:nvPicPr>
        <p:blipFill>
          <a:blip r:embed="rId4" cstate="print"/>
          <a:stretch>
            <a:fillRect/>
          </a:stretch>
        </p:blipFill>
        <p:spPr>
          <a:xfrm>
            <a:off x="1187624" y="5129808"/>
            <a:ext cx="2073830" cy="1728192"/>
          </a:xfrm>
          <a:prstGeom prst="rect">
            <a:avLst/>
          </a:prstGeom>
        </p:spPr>
      </p:pic>
      <p:sp>
        <p:nvSpPr>
          <p:cNvPr id="24" name="TextBox 23"/>
          <p:cNvSpPr txBox="1"/>
          <p:nvPr/>
        </p:nvSpPr>
        <p:spPr>
          <a:xfrm>
            <a:off x="3203848" y="5157192"/>
            <a:ext cx="5616624" cy="1477328"/>
          </a:xfrm>
          <a:prstGeom prst="rect">
            <a:avLst/>
          </a:prstGeom>
          <a:noFill/>
        </p:spPr>
        <p:txBody>
          <a:bodyPr wrap="square" rtlCol="0">
            <a:spAutoFit/>
          </a:bodyPr>
          <a:lstStyle/>
          <a:p>
            <a:r>
              <a:rPr lang="ru-RU" dirty="0" smtClean="0"/>
              <a:t>3. </a:t>
            </a:r>
            <a:r>
              <a:rPr lang="en-US" dirty="0" smtClean="0"/>
              <a:t>In this drawing there are 4 circles and a point B. Draw a line through the point B so that it would have one point of intersection with two circles and two points of intersection with the other two circles.</a:t>
            </a:r>
            <a:endParaRPr lang="ru-RU" dirty="0" smtClean="0"/>
          </a:p>
          <a:p>
            <a:r>
              <a:rPr lang="ru-RU" dirty="0" smtClean="0"/>
              <a:t> </a:t>
            </a:r>
            <a:endParaRPr lang="ru-RU" dirty="0"/>
          </a:p>
        </p:txBody>
      </p:sp>
      <p:sp>
        <p:nvSpPr>
          <p:cNvPr id="27" name="TextBox 26"/>
          <p:cNvSpPr txBox="1"/>
          <p:nvPr/>
        </p:nvSpPr>
        <p:spPr>
          <a:xfrm>
            <a:off x="2843808" y="1556792"/>
            <a:ext cx="5904656" cy="646331"/>
          </a:xfrm>
          <a:prstGeom prst="rect">
            <a:avLst/>
          </a:prstGeom>
          <a:noFill/>
        </p:spPr>
        <p:txBody>
          <a:bodyPr wrap="square" rtlCol="0">
            <a:spAutoFit/>
          </a:bodyPr>
          <a:lstStyle/>
          <a:p>
            <a:pPr marL="342900" indent="-342900">
              <a:buAutoNum type="arabicPeriod"/>
            </a:pPr>
            <a:r>
              <a:rPr lang="en-US" dirty="0" smtClean="0"/>
              <a:t>Put a dot inside the square and the triangle, but outside of the circle.</a:t>
            </a:r>
            <a:endParaRPr lang="ru-RU"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Math_16x9">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fontScheme name="Math_16x9">
      <a:majorFont>
        <a:latin typeface="Euphemia"/>
        <a:ea typeface=""/>
        <a:cs typeface=""/>
      </a:majorFont>
      <a:minorFont>
        <a:latin typeface="Euphemia"/>
        <a:ea typeface=""/>
        <a:cs typeface=""/>
      </a:minorFont>
    </a:fontScheme>
    <a:fmtScheme name="Стандартная">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1">
              <a:lumMod val="50000"/>
            </a:schemeClr>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0000"/>
          </a:lnSpc>
          <a:defRPr sz="2800"/>
        </a:defPPr>
      </a:lstStyle>
    </a:txDef>
  </a:objectDefaults>
  <a:extraClrSchemeLst/>
</a:theme>
</file>

<file path=docProps/app.xml><?xml version="1.0" encoding="utf-8"?>
<Properties xmlns="http://schemas.openxmlformats.org/officeDocument/2006/extended-properties" xmlns:vt="http://schemas.openxmlformats.org/officeDocument/2006/docPropsVTypes">
  <Template>TS102787947</Template>
  <TotalTime>2372</TotalTime>
  <Words>1855</Words>
  <Application>Microsoft Office PowerPoint</Application>
  <PresentationFormat>Экран (4:3)</PresentationFormat>
  <Paragraphs>127</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Math_16x9</vt:lpstr>
      <vt:lpstr>Issues of assessment of educational results in mathematics (primary school) </vt:lpstr>
      <vt:lpstr>Presentation abstract</vt:lpstr>
      <vt:lpstr>What’s measured by SAM</vt:lpstr>
      <vt:lpstr>Object-Related Content of the Test in Mathematics Proficiency</vt:lpstr>
      <vt:lpstr>Object-Related Content of the Test in Mathematics Proficiency</vt:lpstr>
      <vt:lpstr>Items block sample</vt:lpstr>
      <vt:lpstr>Items block sample</vt:lpstr>
      <vt:lpstr>Items block sample</vt:lpstr>
      <vt:lpstr>Items block sample</vt:lpstr>
      <vt:lpstr>Items block sample</vt:lpstr>
      <vt:lpstr>Levels</vt:lpstr>
      <vt:lpstr>Items block sample (Levels)</vt:lpstr>
      <vt:lpstr>Item block sample (Levels)</vt:lpstr>
      <vt:lpstr>Item block sample (Levels)</vt:lpstr>
      <vt:lpstr>Item block sample (Levels)</vt:lpstr>
      <vt:lpstr>Item block sample (Levels)</vt:lpstr>
      <vt:lpstr>Слайд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Разработка тестовых материалов по модели SAM (математика начальной школы)</dc:title>
  <dc:creator>u16</dc:creator>
  <cp:lastModifiedBy>Maria</cp:lastModifiedBy>
  <cp:revision>81</cp:revision>
  <dcterms:created xsi:type="dcterms:W3CDTF">2014-05-06T13:07:03Z</dcterms:created>
  <dcterms:modified xsi:type="dcterms:W3CDTF">2014-05-10T13:05:05Z</dcterms:modified>
</cp:coreProperties>
</file>