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07" r:id="rId1"/>
  </p:sldMasterIdLst>
  <p:notesMasterIdLst>
    <p:notesMasterId r:id="rId8"/>
  </p:notesMasterIdLst>
  <p:handoutMasterIdLst>
    <p:handoutMasterId r:id="rId9"/>
  </p:handoutMasterIdLst>
  <p:sldIdLst>
    <p:sldId id="259" r:id="rId2"/>
    <p:sldId id="262" r:id="rId3"/>
    <p:sldId id="261" r:id="rId4"/>
    <p:sldId id="263" r:id="rId5"/>
    <p:sldId id="266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rrine Toledano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624" autoAdjust="0"/>
  </p:normalViewPr>
  <p:slideViewPr>
    <p:cSldViewPr snapToGrid="0" snapToObjects="1">
      <p:cViewPr varScale="1">
        <p:scale>
          <a:sx n="117" d="100"/>
          <a:sy n="117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82347-6F57-6C45-ABDF-B24C41F3E0C6}" type="doc">
      <dgm:prSet loTypeId="urn:microsoft.com/office/officeart/2005/8/layout/hLis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AD5618B-12F4-8F4A-AFFC-476F6E3C5AE6}">
      <dgm:prSet phldrT="[Text]"/>
      <dgm:spPr/>
      <dgm:t>
        <a:bodyPr/>
        <a:lstStyle/>
        <a:p>
          <a:r>
            <a:rPr lang="en-US" dirty="0" smtClean="0"/>
            <a:t>Taking Stock</a:t>
          </a:r>
          <a:endParaRPr lang="en-US" dirty="0"/>
        </a:p>
      </dgm:t>
    </dgm:pt>
    <dgm:pt modelId="{740F48E7-1B3E-1748-811F-1192889E3A4A}" type="parTrans" cxnId="{B6998D23-CC83-734F-8470-E69C7054D356}">
      <dgm:prSet/>
      <dgm:spPr/>
      <dgm:t>
        <a:bodyPr/>
        <a:lstStyle/>
        <a:p>
          <a:endParaRPr lang="en-US"/>
        </a:p>
      </dgm:t>
    </dgm:pt>
    <dgm:pt modelId="{97CCA506-B20B-3648-8DCD-4849CBF6D723}" type="sibTrans" cxnId="{B6998D23-CC83-734F-8470-E69C7054D356}">
      <dgm:prSet/>
      <dgm:spPr/>
      <dgm:t>
        <a:bodyPr/>
        <a:lstStyle/>
        <a:p>
          <a:endParaRPr lang="en-US"/>
        </a:p>
      </dgm:t>
    </dgm:pt>
    <dgm:pt modelId="{7F0949CE-3F32-0640-B0DE-2CBA6344FEE7}">
      <dgm:prSet phldrT="[Text]" custT="1"/>
      <dgm:spPr/>
      <dgm:t>
        <a:bodyPr/>
        <a:lstStyle/>
        <a:p>
          <a:r>
            <a:rPr lang="en-US" sz="2300" dirty="0" smtClean="0"/>
            <a:t>Demand from Investment</a:t>
          </a:r>
          <a:endParaRPr lang="en-US" sz="2300" dirty="0"/>
        </a:p>
      </dgm:t>
    </dgm:pt>
    <dgm:pt modelId="{6AD4F50A-6743-7841-A6D5-52F4E300173B}" type="parTrans" cxnId="{A35B77DD-4448-A847-B329-88F05CA2BD60}">
      <dgm:prSet/>
      <dgm:spPr/>
      <dgm:t>
        <a:bodyPr/>
        <a:lstStyle/>
        <a:p>
          <a:endParaRPr lang="en-US"/>
        </a:p>
      </dgm:t>
    </dgm:pt>
    <dgm:pt modelId="{36C68B64-B2B9-AC4B-BEA3-66F001577C02}" type="sibTrans" cxnId="{A35B77DD-4448-A847-B329-88F05CA2BD60}">
      <dgm:prSet/>
      <dgm:spPr/>
      <dgm:t>
        <a:bodyPr/>
        <a:lstStyle/>
        <a:p>
          <a:endParaRPr lang="en-US"/>
        </a:p>
      </dgm:t>
    </dgm:pt>
    <dgm:pt modelId="{17E9556E-FF84-924C-AF92-E2216906B145}">
      <dgm:prSet phldrT="[Text]" custT="1"/>
      <dgm:spPr/>
      <dgm:t>
        <a:bodyPr/>
        <a:lstStyle/>
        <a:p>
          <a:r>
            <a:rPr lang="en-US" sz="2300" dirty="0" smtClean="0"/>
            <a:t>Identifying gaps</a:t>
          </a:r>
          <a:endParaRPr lang="en-US" sz="2300" dirty="0"/>
        </a:p>
      </dgm:t>
    </dgm:pt>
    <dgm:pt modelId="{367AA7A9-44B8-CF46-8B27-284C8CE65D5E}" type="parTrans" cxnId="{2626C229-CABA-7E4A-96BE-3F3C069E5C73}">
      <dgm:prSet/>
      <dgm:spPr/>
      <dgm:t>
        <a:bodyPr/>
        <a:lstStyle/>
        <a:p>
          <a:endParaRPr lang="en-US"/>
        </a:p>
      </dgm:t>
    </dgm:pt>
    <dgm:pt modelId="{E3B9B008-5D01-124E-B3E0-3DC6DD91DFB5}" type="sibTrans" cxnId="{2626C229-CABA-7E4A-96BE-3F3C069E5C73}">
      <dgm:prSet/>
      <dgm:spPr/>
      <dgm:t>
        <a:bodyPr/>
        <a:lstStyle/>
        <a:p>
          <a:endParaRPr lang="en-US"/>
        </a:p>
      </dgm:t>
    </dgm:pt>
    <dgm:pt modelId="{100A659F-2D1A-3F47-AE78-4B4C9FC45680}">
      <dgm:prSet phldrT="[Text]"/>
      <dgm:spPr/>
      <dgm:t>
        <a:bodyPr/>
        <a:lstStyle/>
        <a:p>
          <a:r>
            <a:rPr lang="en-US" dirty="0" smtClean="0"/>
            <a:t>Targets/Timelines</a:t>
          </a:r>
          <a:endParaRPr lang="en-US" dirty="0"/>
        </a:p>
      </dgm:t>
    </dgm:pt>
    <dgm:pt modelId="{770CA655-1E68-B947-A37D-65A2E683E2D0}" type="parTrans" cxnId="{8C20E1A3-8DF7-4246-AEF7-C965B6CA83CB}">
      <dgm:prSet/>
      <dgm:spPr/>
      <dgm:t>
        <a:bodyPr/>
        <a:lstStyle/>
        <a:p>
          <a:endParaRPr lang="en-US"/>
        </a:p>
      </dgm:t>
    </dgm:pt>
    <dgm:pt modelId="{B63C637D-91B3-DD4D-85D3-34850BCCD3BE}" type="sibTrans" cxnId="{8C20E1A3-8DF7-4246-AEF7-C965B6CA83CB}">
      <dgm:prSet/>
      <dgm:spPr/>
      <dgm:t>
        <a:bodyPr/>
        <a:lstStyle/>
        <a:p>
          <a:endParaRPr lang="en-US"/>
        </a:p>
      </dgm:t>
    </dgm:pt>
    <dgm:pt modelId="{5F5781B9-0268-284B-9C3B-30172FFBA3C6}">
      <dgm:prSet phldrT="[Text]" custT="1"/>
      <dgm:spPr/>
      <dgm:t>
        <a:bodyPr/>
        <a:lstStyle/>
        <a:p>
          <a:r>
            <a:rPr lang="en-US" sz="2300" dirty="0" smtClean="0"/>
            <a:t>Quantifying impact</a:t>
          </a:r>
          <a:endParaRPr lang="en-US" sz="2300" dirty="0"/>
        </a:p>
      </dgm:t>
    </dgm:pt>
    <dgm:pt modelId="{FFFC63CB-C060-B440-A814-BDE2C6BC3D3A}" type="parTrans" cxnId="{71218A76-9FDD-9F40-8D29-F8404BF7F242}">
      <dgm:prSet/>
      <dgm:spPr/>
      <dgm:t>
        <a:bodyPr/>
        <a:lstStyle/>
        <a:p>
          <a:endParaRPr lang="en-US"/>
        </a:p>
      </dgm:t>
    </dgm:pt>
    <dgm:pt modelId="{92CABD31-1FBC-7A47-9662-3950D63B5BF7}" type="sibTrans" cxnId="{71218A76-9FDD-9F40-8D29-F8404BF7F242}">
      <dgm:prSet/>
      <dgm:spPr/>
      <dgm:t>
        <a:bodyPr/>
        <a:lstStyle/>
        <a:p>
          <a:endParaRPr lang="en-US"/>
        </a:p>
      </dgm:t>
    </dgm:pt>
    <dgm:pt modelId="{6B3E0BCA-474A-BC43-AB9A-58BE1F8EC1BE}">
      <dgm:prSet phldrT="[Text]" custT="1"/>
      <dgm:spPr/>
      <dgm:t>
        <a:bodyPr/>
        <a:lstStyle/>
        <a:p>
          <a:r>
            <a:rPr lang="en-US" sz="2300" dirty="0" smtClean="0"/>
            <a:t>Setting the right targets</a:t>
          </a:r>
          <a:endParaRPr lang="en-US" sz="2300" dirty="0"/>
        </a:p>
      </dgm:t>
    </dgm:pt>
    <dgm:pt modelId="{9489B03A-7699-6144-A04B-78BF1F21861D}" type="parTrans" cxnId="{338ED153-4A1A-2D49-963B-37DD23810CA3}">
      <dgm:prSet/>
      <dgm:spPr/>
      <dgm:t>
        <a:bodyPr/>
        <a:lstStyle/>
        <a:p>
          <a:endParaRPr lang="en-US"/>
        </a:p>
      </dgm:t>
    </dgm:pt>
    <dgm:pt modelId="{F03ACEA2-9C2B-C744-B233-175A26755015}" type="sibTrans" cxnId="{338ED153-4A1A-2D49-963B-37DD23810CA3}">
      <dgm:prSet/>
      <dgm:spPr/>
      <dgm:t>
        <a:bodyPr/>
        <a:lstStyle/>
        <a:p>
          <a:endParaRPr lang="en-US"/>
        </a:p>
      </dgm:t>
    </dgm:pt>
    <dgm:pt modelId="{0579B0AA-D500-B84D-A0AD-8F6BB6A2F24F}">
      <dgm:prSet phldrT="[Text]"/>
      <dgm:spPr/>
      <dgm:t>
        <a:bodyPr/>
        <a:lstStyle/>
        <a:p>
          <a:r>
            <a:rPr lang="en-US" dirty="0" smtClean="0"/>
            <a:t>Monitoring</a:t>
          </a:r>
          <a:endParaRPr lang="en-US" dirty="0"/>
        </a:p>
      </dgm:t>
    </dgm:pt>
    <dgm:pt modelId="{E7C32234-4496-0D4B-84CF-863765DDABF4}" type="parTrans" cxnId="{058B4EFD-AE3C-9840-85D2-55227D41EA7E}">
      <dgm:prSet/>
      <dgm:spPr/>
      <dgm:t>
        <a:bodyPr/>
        <a:lstStyle/>
        <a:p>
          <a:endParaRPr lang="en-US"/>
        </a:p>
      </dgm:t>
    </dgm:pt>
    <dgm:pt modelId="{E7813B20-F929-484E-80B0-672B56239B29}" type="sibTrans" cxnId="{058B4EFD-AE3C-9840-85D2-55227D41EA7E}">
      <dgm:prSet/>
      <dgm:spPr/>
      <dgm:t>
        <a:bodyPr/>
        <a:lstStyle/>
        <a:p>
          <a:endParaRPr lang="en-US"/>
        </a:p>
      </dgm:t>
    </dgm:pt>
    <dgm:pt modelId="{B1D4FD83-4B08-6E4E-80BA-E4FB76E7414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dirty="0" smtClean="0"/>
            <a:t> Tender process</a:t>
          </a:r>
        </a:p>
      </dgm:t>
    </dgm:pt>
    <dgm:pt modelId="{9C3751CA-552D-C54E-B4AC-F587509DAE4C}" type="parTrans" cxnId="{F99C45B0-CB2E-1F4F-9E50-2E114D9B2506}">
      <dgm:prSet/>
      <dgm:spPr/>
      <dgm:t>
        <a:bodyPr/>
        <a:lstStyle/>
        <a:p>
          <a:endParaRPr lang="en-US"/>
        </a:p>
      </dgm:t>
    </dgm:pt>
    <dgm:pt modelId="{013FFC60-F9DC-3245-84DB-BC658EC06242}" type="sibTrans" cxnId="{F99C45B0-CB2E-1F4F-9E50-2E114D9B2506}">
      <dgm:prSet/>
      <dgm:spPr/>
      <dgm:t>
        <a:bodyPr/>
        <a:lstStyle/>
        <a:p>
          <a:endParaRPr lang="en-US"/>
        </a:p>
      </dgm:t>
    </dgm:pt>
    <dgm:pt modelId="{E08ADD4A-9943-134F-BE54-B388C8DE3E4F}">
      <dgm:prSet phldrT="[Text]" custT="1"/>
      <dgm:spPr/>
      <dgm:t>
        <a:bodyPr/>
        <a:lstStyle/>
        <a:p>
          <a:r>
            <a:rPr lang="en-US" sz="2300" dirty="0" smtClean="0"/>
            <a:t>Identifying potential</a:t>
          </a:r>
          <a:endParaRPr lang="en-US" sz="2300" dirty="0"/>
        </a:p>
      </dgm:t>
    </dgm:pt>
    <dgm:pt modelId="{D6A368CF-FCC9-9F4C-83EE-3F06E9FE4154}" type="parTrans" cxnId="{3A541038-1973-3C48-9B53-E9B323A15742}">
      <dgm:prSet/>
      <dgm:spPr/>
      <dgm:t>
        <a:bodyPr/>
        <a:lstStyle/>
        <a:p>
          <a:endParaRPr lang="en-US"/>
        </a:p>
      </dgm:t>
    </dgm:pt>
    <dgm:pt modelId="{94ADE5B0-46D5-094A-82B5-E43FD687D471}" type="sibTrans" cxnId="{3A541038-1973-3C48-9B53-E9B323A15742}">
      <dgm:prSet/>
      <dgm:spPr/>
      <dgm:t>
        <a:bodyPr/>
        <a:lstStyle/>
        <a:p>
          <a:endParaRPr lang="en-US"/>
        </a:p>
      </dgm:t>
    </dgm:pt>
    <dgm:pt modelId="{FBDA9074-5743-CB45-8C8E-DF7A25B933DE}">
      <dgm:prSet phldrT="[Text]" custT="1"/>
      <dgm:spPr/>
      <dgm:t>
        <a:bodyPr/>
        <a:lstStyle/>
        <a:p>
          <a:r>
            <a:rPr lang="en-US" sz="2300" dirty="0" smtClean="0"/>
            <a:t>Developing indicators</a:t>
          </a:r>
          <a:endParaRPr lang="en-US" sz="2300" dirty="0"/>
        </a:p>
      </dgm:t>
    </dgm:pt>
    <dgm:pt modelId="{BC2BC274-D937-DE45-83B2-E9A29C4CE30F}" type="parTrans" cxnId="{9D2ADF71-20DF-F34E-B34F-154EAE3A7A9A}">
      <dgm:prSet/>
      <dgm:spPr/>
      <dgm:t>
        <a:bodyPr/>
        <a:lstStyle/>
        <a:p>
          <a:endParaRPr lang="en-US"/>
        </a:p>
      </dgm:t>
    </dgm:pt>
    <dgm:pt modelId="{D80D5667-5987-0647-B529-BC2C5296B03F}" type="sibTrans" cxnId="{9D2ADF71-20DF-F34E-B34F-154EAE3A7A9A}">
      <dgm:prSet/>
      <dgm:spPr/>
      <dgm:t>
        <a:bodyPr/>
        <a:lstStyle/>
        <a:p>
          <a:endParaRPr lang="en-US"/>
        </a:p>
      </dgm:t>
    </dgm:pt>
    <dgm:pt modelId="{8B355FD8-4631-CC42-9220-781713312821}">
      <dgm:prSet phldrT="[Text]" custT="1"/>
      <dgm:spPr/>
      <dgm:t>
        <a:bodyPr/>
        <a:lstStyle/>
        <a:p>
          <a:r>
            <a:rPr lang="en-US" sz="2300" dirty="0" smtClean="0"/>
            <a:t>Updating targets</a:t>
          </a:r>
          <a:endParaRPr lang="en-US" sz="2300" dirty="0"/>
        </a:p>
      </dgm:t>
    </dgm:pt>
    <dgm:pt modelId="{AD49B7AF-3753-0549-BC0F-C13DE2714A15}" type="parTrans" cxnId="{65C08BDE-C25D-3C4D-97F1-A763DCBCA7AC}">
      <dgm:prSet/>
      <dgm:spPr/>
      <dgm:t>
        <a:bodyPr/>
        <a:lstStyle/>
        <a:p>
          <a:endParaRPr lang="en-US"/>
        </a:p>
      </dgm:t>
    </dgm:pt>
    <dgm:pt modelId="{4229ECF8-AE95-D744-920F-B01177D4A161}" type="sibTrans" cxnId="{65C08BDE-C25D-3C4D-97F1-A763DCBCA7AC}">
      <dgm:prSet/>
      <dgm:spPr/>
      <dgm:t>
        <a:bodyPr/>
        <a:lstStyle/>
        <a:p>
          <a:endParaRPr lang="en-US"/>
        </a:p>
      </dgm:t>
    </dgm:pt>
    <dgm:pt modelId="{F88ECD3E-73D0-0C40-A617-E8638DB50CA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dirty="0" smtClean="0"/>
            <a:t> Reporting requirements</a:t>
          </a:r>
        </a:p>
      </dgm:t>
    </dgm:pt>
    <dgm:pt modelId="{2CE66664-C25D-7A40-9B40-8B3DE4516E8F}" type="sibTrans" cxnId="{3F1D50EB-D82A-4A40-93C5-76518887DB21}">
      <dgm:prSet/>
      <dgm:spPr/>
      <dgm:t>
        <a:bodyPr/>
        <a:lstStyle/>
        <a:p>
          <a:endParaRPr lang="en-US"/>
        </a:p>
      </dgm:t>
    </dgm:pt>
    <dgm:pt modelId="{5B673B8F-57B7-2344-B05B-FF91D0218EB3}" type="parTrans" cxnId="{3F1D50EB-D82A-4A40-93C5-76518887DB21}">
      <dgm:prSet/>
      <dgm:spPr/>
      <dgm:t>
        <a:bodyPr/>
        <a:lstStyle/>
        <a:p>
          <a:endParaRPr lang="en-US"/>
        </a:p>
      </dgm:t>
    </dgm:pt>
    <dgm:pt modelId="{D4245653-3582-284B-B563-E37DF8F2E7A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dirty="0" smtClean="0"/>
            <a:t> Audit capacity</a:t>
          </a:r>
        </a:p>
      </dgm:t>
    </dgm:pt>
    <dgm:pt modelId="{81D57851-DB81-514D-8C54-305B4D8A020D}" type="sibTrans" cxnId="{F512C108-D4EA-6D49-8A8C-D58BBC93A272}">
      <dgm:prSet/>
      <dgm:spPr/>
      <dgm:t>
        <a:bodyPr/>
        <a:lstStyle/>
        <a:p>
          <a:endParaRPr lang="en-US"/>
        </a:p>
      </dgm:t>
    </dgm:pt>
    <dgm:pt modelId="{A3346AEA-BFD1-9546-9A9C-4F0F1245F754}" type="parTrans" cxnId="{F512C108-D4EA-6D49-8A8C-D58BBC93A272}">
      <dgm:prSet/>
      <dgm:spPr/>
      <dgm:t>
        <a:bodyPr/>
        <a:lstStyle/>
        <a:p>
          <a:endParaRPr lang="en-US"/>
        </a:p>
      </dgm:t>
    </dgm:pt>
    <dgm:pt modelId="{3A7CA204-0C8A-2446-BB04-8716275F5E0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dirty="0" smtClean="0"/>
            <a:t>Transparency</a:t>
          </a:r>
        </a:p>
      </dgm:t>
    </dgm:pt>
    <dgm:pt modelId="{C4EB4F3F-90B2-AB41-92E9-EAFFC4880E64}" type="parTrans" cxnId="{CF64C246-2781-2B4E-894A-C956F66F93F5}">
      <dgm:prSet/>
      <dgm:spPr/>
      <dgm:t>
        <a:bodyPr/>
        <a:lstStyle/>
        <a:p>
          <a:endParaRPr lang="en-US"/>
        </a:p>
      </dgm:t>
    </dgm:pt>
    <dgm:pt modelId="{61242B39-2CE6-3C44-BB7E-5D9E831C621E}" type="sibTrans" cxnId="{CF64C246-2781-2B4E-894A-C956F66F93F5}">
      <dgm:prSet/>
      <dgm:spPr/>
      <dgm:t>
        <a:bodyPr/>
        <a:lstStyle/>
        <a:p>
          <a:endParaRPr lang="en-US"/>
        </a:p>
      </dgm:t>
    </dgm:pt>
    <dgm:pt modelId="{71F3496A-D6D1-AB4B-8942-80D65B8C522B}" type="pres">
      <dgm:prSet presAssocID="{A9E82347-6F57-6C45-ABDF-B24C41F3E0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6A12FA-BA1D-4043-9B68-7DDA6C34296B}" type="pres">
      <dgm:prSet presAssocID="{9AD5618B-12F4-8F4A-AFFC-476F6E3C5AE6}" presName="composite" presStyleCnt="0"/>
      <dgm:spPr/>
    </dgm:pt>
    <dgm:pt modelId="{D09DCA06-07AD-6147-AA12-51E514A897C0}" type="pres">
      <dgm:prSet presAssocID="{9AD5618B-12F4-8F4A-AFFC-476F6E3C5AE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83D59-978D-754A-B6C8-E6D61CD54866}" type="pres">
      <dgm:prSet presAssocID="{9AD5618B-12F4-8F4A-AFFC-476F6E3C5AE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DAF6-2E2C-AC4C-80B9-EA964244DEA3}" type="pres">
      <dgm:prSet presAssocID="{97CCA506-B20B-3648-8DCD-4849CBF6D723}" presName="space" presStyleCnt="0"/>
      <dgm:spPr/>
    </dgm:pt>
    <dgm:pt modelId="{41DEE643-7BEC-4D46-AEB9-3F770A24DCB7}" type="pres">
      <dgm:prSet presAssocID="{100A659F-2D1A-3F47-AE78-4B4C9FC45680}" presName="composite" presStyleCnt="0"/>
      <dgm:spPr/>
    </dgm:pt>
    <dgm:pt modelId="{54E47C02-513C-1942-89A9-6F0B10FE1222}" type="pres">
      <dgm:prSet presAssocID="{100A659F-2D1A-3F47-AE78-4B4C9FC4568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52FD4-CEDF-E142-8D39-43AFA5BDBB4C}" type="pres">
      <dgm:prSet presAssocID="{100A659F-2D1A-3F47-AE78-4B4C9FC4568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2E60B-0DBB-F742-9223-D3D6EFECD744}" type="pres">
      <dgm:prSet presAssocID="{B63C637D-91B3-DD4D-85D3-34850BCCD3BE}" presName="space" presStyleCnt="0"/>
      <dgm:spPr/>
    </dgm:pt>
    <dgm:pt modelId="{6693A2C5-39C7-0040-8525-6D35D3CA7B78}" type="pres">
      <dgm:prSet presAssocID="{0579B0AA-D500-B84D-A0AD-8F6BB6A2F24F}" presName="composite" presStyleCnt="0"/>
      <dgm:spPr/>
    </dgm:pt>
    <dgm:pt modelId="{D807AC8B-22A9-AD4A-B8F8-2D9A6F7F3B29}" type="pres">
      <dgm:prSet presAssocID="{0579B0AA-D500-B84D-A0AD-8F6BB6A2F2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FD8E4-DD74-B748-A995-E054FFD0E19D}" type="pres">
      <dgm:prSet presAssocID="{0579B0AA-D500-B84D-A0AD-8F6BB6A2F24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C3AD9-107B-F046-8230-E3BC4388A7A1}" type="presOf" srcId="{6B3E0BCA-474A-BC43-AB9A-58BE1F8EC1BE}" destId="{2ED52FD4-CEDF-E142-8D39-43AFA5BDBB4C}" srcOrd="0" destOrd="1" presId="urn:microsoft.com/office/officeart/2005/8/layout/hList1"/>
    <dgm:cxn modelId="{F99C45B0-CB2E-1F4F-9E50-2E114D9B2506}" srcId="{0579B0AA-D500-B84D-A0AD-8F6BB6A2F24F}" destId="{B1D4FD83-4B08-6E4E-80BA-E4FB76E74149}" srcOrd="0" destOrd="0" parTransId="{9C3751CA-552D-C54E-B4AC-F587509DAE4C}" sibTransId="{013FFC60-F9DC-3245-84DB-BC658EC06242}"/>
    <dgm:cxn modelId="{E6651368-6274-964D-8CBA-FD07B2AB7205}" type="presOf" srcId="{7F0949CE-3F32-0640-B0DE-2CBA6344FEE7}" destId="{2C383D59-978D-754A-B6C8-E6D61CD54866}" srcOrd="0" destOrd="0" presId="urn:microsoft.com/office/officeart/2005/8/layout/hList1"/>
    <dgm:cxn modelId="{058B4EFD-AE3C-9840-85D2-55227D41EA7E}" srcId="{A9E82347-6F57-6C45-ABDF-B24C41F3E0C6}" destId="{0579B0AA-D500-B84D-A0AD-8F6BB6A2F24F}" srcOrd="2" destOrd="0" parTransId="{E7C32234-4496-0D4B-84CF-863765DDABF4}" sibTransId="{E7813B20-F929-484E-80B0-672B56239B29}"/>
    <dgm:cxn modelId="{8C20E1A3-8DF7-4246-AEF7-C965B6CA83CB}" srcId="{A9E82347-6F57-6C45-ABDF-B24C41F3E0C6}" destId="{100A659F-2D1A-3F47-AE78-4B4C9FC45680}" srcOrd="1" destOrd="0" parTransId="{770CA655-1E68-B947-A37D-65A2E683E2D0}" sibTransId="{B63C637D-91B3-DD4D-85D3-34850BCCD3BE}"/>
    <dgm:cxn modelId="{F512C108-D4EA-6D49-8A8C-D58BBC93A272}" srcId="{0579B0AA-D500-B84D-A0AD-8F6BB6A2F24F}" destId="{D4245653-3582-284B-B563-E37DF8F2E7AF}" srcOrd="1" destOrd="0" parTransId="{A3346AEA-BFD1-9546-9A9C-4F0F1245F754}" sibTransId="{81D57851-DB81-514D-8C54-305B4D8A020D}"/>
    <dgm:cxn modelId="{71218A76-9FDD-9F40-8D29-F8404BF7F242}" srcId="{100A659F-2D1A-3F47-AE78-4B4C9FC45680}" destId="{5F5781B9-0268-284B-9C3B-30172FFBA3C6}" srcOrd="0" destOrd="0" parTransId="{FFFC63CB-C060-B440-A814-BDE2C6BC3D3A}" sibTransId="{92CABD31-1FBC-7A47-9662-3950D63B5BF7}"/>
    <dgm:cxn modelId="{B22C4BD3-74FD-154C-988B-F70F54677F05}" type="presOf" srcId="{9AD5618B-12F4-8F4A-AFFC-476F6E3C5AE6}" destId="{D09DCA06-07AD-6147-AA12-51E514A897C0}" srcOrd="0" destOrd="0" presId="urn:microsoft.com/office/officeart/2005/8/layout/hList1"/>
    <dgm:cxn modelId="{2626C229-CABA-7E4A-96BE-3F3C069E5C73}" srcId="{9AD5618B-12F4-8F4A-AFFC-476F6E3C5AE6}" destId="{17E9556E-FF84-924C-AF92-E2216906B145}" srcOrd="1" destOrd="0" parTransId="{367AA7A9-44B8-CF46-8B27-284C8CE65D5E}" sibTransId="{E3B9B008-5D01-124E-B3E0-3DC6DD91DFB5}"/>
    <dgm:cxn modelId="{CF64C246-2781-2B4E-894A-C956F66F93F5}" srcId="{0579B0AA-D500-B84D-A0AD-8F6BB6A2F24F}" destId="{3A7CA204-0C8A-2446-BB04-8716275F5E0B}" srcOrd="3" destOrd="0" parTransId="{C4EB4F3F-90B2-AB41-92E9-EAFFC4880E64}" sibTransId="{61242B39-2CE6-3C44-BB7E-5D9E831C621E}"/>
    <dgm:cxn modelId="{CB3DD20C-6BB4-3740-941A-1C1FC5BC6F79}" type="presOf" srcId="{E08ADD4A-9943-134F-BE54-B388C8DE3E4F}" destId="{2C383D59-978D-754A-B6C8-E6D61CD54866}" srcOrd="0" destOrd="2" presId="urn:microsoft.com/office/officeart/2005/8/layout/hList1"/>
    <dgm:cxn modelId="{7AAE4AE8-85CA-E242-BCD1-F8448CCA3EAF}" type="presOf" srcId="{A9E82347-6F57-6C45-ABDF-B24C41F3E0C6}" destId="{71F3496A-D6D1-AB4B-8942-80D65B8C522B}" srcOrd="0" destOrd="0" presId="urn:microsoft.com/office/officeart/2005/8/layout/hList1"/>
    <dgm:cxn modelId="{B3988DE2-D7D0-4E49-8EC4-EBE2A2CCC7B5}" type="presOf" srcId="{17E9556E-FF84-924C-AF92-E2216906B145}" destId="{2C383D59-978D-754A-B6C8-E6D61CD54866}" srcOrd="0" destOrd="1" presId="urn:microsoft.com/office/officeart/2005/8/layout/hList1"/>
    <dgm:cxn modelId="{3A541038-1973-3C48-9B53-E9B323A15742}" srcId="{9AD5618B-12F4-8F4A-AFFC-476F6E3C5AE6}" destId="{E08ADD4A-9943-134F-BE54-B388C8DE3E4F}" srcOrd="2" destOrd="0" parTransId="{D6A368CF-FCC9-9F4C-83EE-3F06E9FE4154}" sibTransId="{94ADE5B0-46D5-094A-82B5-E43FD687D471}"/>
    <dgm:cxn modelId="{B6998D23-CC83-734F-8470-E69C7054D356}" srcId="{A9E82347-6F57-6C45-ABDF-B24C41F3E0C6}" destId="{9AD5618B-12F4-8F4A-AFFC-476F6E3C5AE6}" srcOrd="0" destOrd="0" parTransId="{740F48E7-1B3E-1748-811F-1192889E3A4A}" sibTransId="{97CCA506-B20B-3648-8DCD-4849CBF6D723}"/>
    <dgm:cxn modelId="{09BEAEA2-1833-9143-BC87-1CBB520ECD7D}" type="presOf" srcId="{FBDA9074-5743-CB45-8C8E-DF7A25B933DE}" destId="{2ED52FD4-CEDF-E142-8D39-43AFA5BDBB4C}" srcOrd="0" destOrd="2" presId="urn:microsoft.com/office/officeart/2005/8/layout/hList1"/>
    <dgm:cxn modelId="{5A929D31-BFF1-FE4B-8FE5-1DD9F5758644}" type="presOf" srcId="{3A7CA204-0C8A-2446-BB04-8716275F5E0B}" destId="{142FD8E4-DD74-B748-A995-E054FFD0E19D}" srcOrd="0" destOrd="3" presId="urn:microsoft.com/office/officeart/2005/8/layout/hList1"/>
    <dgm:cxn modelId="{3F1D50EB-D82A-4A40-93C5-76518887DB21}" srcId="{0579B0AA-D500-B84D-A0AD-8F6BB6A2F24F}" destId="{F88ECD3E-73D0-0C40-A617-E8638DB50CAA}" srcOrd="2" destOrd="0" parTransId="{5B673B8F-57B7-2344-B05B-FF91D0218EB3}" sibTransId="{2CE66664-C25D-7A40-9B40-8B3DE4516E8F}"/>
    <dgm:cxn modelId="{A35B77DD-4448-A847-B329-88F05CA2BD60}" srcId="{9AD5618B-12F4-8F4A-AFFC-476F6E3C5AE6}" destId="{7F0949CE-3F32-0640-B0DE-2CBA6344FEE7}" srcOrd="0" destOrd="0" parTransId="{6AD4F50A-6743-7841-A6D5-52F4E300173B}" sibTransId="{36C68B64-B2B9-AC4B-BEA3-66F001577C02}"/>
    <dgm:cxn modelId="{65C08BDE-C25D-3C4D-97F1-A763DCBCA7AC}" srcId="{100A659F-2D1A-3F47-AE78-4B4C9FC45680}" destId="{8B355FD8-4631-CC42-9220-781713312821}" srcOrd="3" destOrd="0" parTransId="{AD49B7AF-3753-0549-BC0F-C13DE2714A15}" sibTransId="{4229ECF8-AE95-D744-920F-B01177D4A161}"/>
    <dgm:cxn modelId="{4D4AB1EB-F60A-0648-BAE7-C39C109C995F}" type="presOf" srcId="{5F5781B9-0268-284B-9C3B-30172FFBA3C6}" destId="{2ED52FD4-CEDF-E142-8D39-43AFA5BDBB4C}" srcOrd="0" destOrd="0" presId="urn:microsoft.com/office/officeart/2005/8/layout/hList1"/>
    <dgm:cxn modelId="{58C2B064-71A0-B340-90CA-A1A511B675B7}" type="presOf" srcId="{B1D4FD83-4B08-6E4E-80BA-E4FB76E74149}" destId="{142FD8E4-DD74-B748-A995-E054FFD0E19D}" srcOrd="0" destOrd="0" presId="urn:microsoft.com/office/officeart/2005/8/layout/hList1"/>
    <dgm:cxn modelId="{0CCCED33-17B0-694B-A2CE-0560A9EADEB7}" type="presOf" srcId="{100A659F-2D1A-3F47-AE78-4B4C9FC45680}" destId="{54E47C02-513C-1942-89A9-6F0B10FE1222}" srcOrd="0" destOrd="0" presId="urn:microsoft.com/office/officeart/2005/8/layout/hList1"/>
    <dgm:cxn modelId="{52000944-F152-0848-85ED-C99E9CB6B6E8}" type="presOf" srcId="{F88ECD3E-73D0-0C40-A617-E8638DB50CAA}" destId="{142FD8E4-DD74-B748-A995-E054FFD0E19D}" srcOrd="0" destOrd="2" presId="urn:microsoft.com/office/officeart/2005/8/layout/hList1"/>
    <dgm:cxn modelId="{D2AA7876-F352-4447-8A64-B37EA0080F19}" type="presOf" srcId="{D4245653-3582-284B-B563-E37DF8F2E7AF}" destId="{142FD8E4-DD74-B748-A995-E054FFD0E19D}" srcOrd="0" destOrd="1" presId="urn:microsoft.com/office/officeart/2005/8/layout/hList1"/>
    <dgm:cxn modelId="{1F651913-C06E-1C4D-802E-7F5BC7EE08C3}" type="presOf" srcId="{0579B0AA-D500-B84D-A0AD-8F6BB6A2F24F}" destId="{D807AC8B-22A9-AD4A-B8F8-2D9A6F7F3B29}" srcOrd="0" destOrd="0" presId="urn:microsoft.com/office/officeart/2005/8/layout/hList1"/>
    <dgm:cxn modelId="{338ED153-4A1A-2D49-963B-37DD23810CA3}" srcId="{100A659F-2D1A-3F47-AE78-4B4C9FC45680}" destId="{6B3E0BCA-474A-BC43-AB9A-58BE1F8EC1BE}" srcOrd="1" destOrd="0" parTransId="{9489B03A-7699-6144-A04B-78BF1F21861D}" sibTransId="{F03ACEA2-9C2B-C744-B233-175A26755015}"/>
    <dgm:cxn modelId="{9D2ADF71-20DF-F34E-B34F-154EAE3A7A9A}" srcId="{100A659F-2D1A-3F47-AE78-4B4C9FC45680}" destId="{FBDA9074-5743-CB45-8C8E-DF7A25B933DE}" srcOrd="2" destOrd="0" parTransId="{BC2BC274-D937-DE45-83B2-E9A29C4CE30F}" sibTransId="{D80D5667-5987-0647-B529-BC2C5296B03F}"/>
    <dgm:cxn modelId="{B33CA816-17A7-E348-BBC2-E6160153543D}" type="presOf" srcId="{8B355FD8-4631-CC42-9220-781713312821}" destId="{2ED52FD4-CEDF-E142-8D39-43AFA5BDBB4C}" srcOrd="0" destOrd="3" presId="urn:microsoft.com/office/officeart/2005/8/layout/hList1"/>
    <dgm:cxn modelId="{FDB0FDB1-7B84-694A-B43C-5D1A49DC3191}" type="presParOf" srcId="{71F3496A-D6D1-AB4B-8942-80D65B8C522B}" destId="{046A12FA-BA1D-4043-9B68-7DDA6C34296B}" srcOrd="0" destOrd="0" presId="urn:microsoft.com/office/officeart/2005/8/layout/hList1"/>
    <dgm:cxn modelId="{714964F4-435C-714D-957F-68D54B7D6CA9}" type="presParOf" srcId="{046A12FA-BA1D-4043-9B68-7DDA6C34296B}" destId="{D09DCA06-07AD-6147-AA12-51E514A897C0}" srcOrd="0" destOrd="0" presId="urn:microsoft.com/office/officeart/2005/8/layout/hList1"/>
    <dgm:cxn modelId="{3AA1D9EA-19BF-3348-830E-EE61CD25ABA3}" type="presParOf" srcId="{046A12FA-BA1D-4043-9B68-7DDA6C34296B}" destId="{2C383D59-978D-754A-B6C8-E6D61CD54866}" srcOrd="1" destOrd="0" presId="urn:microsoft.com/office/officeart/2005/8/layout/hList1"/>
    <dgm:cxn modelId="{70E6A3D8-8FC7-F34A-A5C2-C5370DB3E56D}" type="presParOf" srcId="{71F3496A-D6D1-AB4B-8942-80D65B8C522B}" destId="{E585DAF6-2E2C-AC4C-80B9-EA964244DEA3}" srcOrd="1" destOrd="0" presId="urn:microsoft.com/office/officeart/2005/8/layout/hList1"/>
    <dgm:cxn modelId="{ECF984A7-333B-0B4B-AB80-B60078A3FC66}" type="presParOf" srcId="{71F3496A-D6D1-AB4B-8942-80D65B8C522B}" destId="{41DEE643-7BEC-4D46-AEB9-3F770A24DCB7}" srcOrd="2" destOrd="0" presId="urn:microsoft.com/office/officeart/2005/8/layout/hList1"/>
    <dgm:cxn modelId="{1044BA73-4E76-EA4E-807E-D4206DB7CEDE}" type="presParOf" srcId="{41DEE643-7BEC-4D46-AEB9-3F770A24DCB7}" destId="{54E47C02-513C-1942-89A9-6F0B10FE1222}" srcOrd="0" destOrd="0" presId="urn:microsoft.com/office/officeart/2005/8/layout/hList1"/>
    <dgm:cxn modelId="{9BBCC0B7-EA49-7447-A160-D6CD6A33A320}" type="presParOf" srcId="{41DEE643-7BEC-4D46-AEB9-3F770A24DCB7}" destId="{2ED52FD4-CEDF-E142-8D39-43AFA5BDBB4C}" srcOrd="1" destOrd="0" presId="urn:microsoft.com/office/officeart/2005/8/layout/hList1"/>
    <dgm:cxn modelId="{C3E25A44-08EE-8E47-A041-230F5977A9EB}" type="presParOf" srcId="{71F3496A-D6D1-AB4B-8942-80D65B8C522B}" destId="{F652E60B-0DBB-F742-9223-D3D6EFECD744}" srcOrd="3" destOrd="0" presId="urn:microsoft.com/office/officeart/2005/8/layout/hList1"/>
    <dgm:cxn modelId="{E0D3880B-3F39-7B45-BF3C-3A76AC90B305}" type="presParOf" srcId="{71F3496A-D6D1-AB4B-8942-80D65B8C522B}" destId="{6693A2C5-39C7-0040-8525-6D35D3CA7B78}" srcOrd="4" destOrd="0" presId="urn:microsoft.com/office/officeart/2005/8/layout/hList1"/>
    <dgm:cxn modelId="{75EE44C6-90ED-8749-AECA-1D82BBC0BCC1}" type="presParOf" srcId="{6693A2C5-39C7-0040-8525-6D35D3CA7B78}" destId="{D807AC8B-22A9-AD4A-B8F8-2D9A6F7F3B29}" srcOrd="0" destOrd="0" presId="urn:microsoft.com/office/officeart/2005/8/layout/hList1"/>
    <dgm:cxn modelId="{9FBE0E4E-0F3A-5A46-B58A-93123B9C5C24}" type="presParOf" srcId="{6693A2C5-39C7-0040-8525-6D35D3CA7B78}" destId="{142FD8E4-DD74-B748-A995-E054FFD0E1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5F03E-3B61-8D42-ACB8-53C3A9117E2E}" type="doc">
      <dgm:prSet loTypeId="urn:microsoft.com/office/officeart/2005/8/layout/hLis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6D815FD-A2B9-5142-8DF2-761A413ADA6C}">
      <dgm:prSet phldrT="[Text]" custT="1"/>
      <dgm:spPr/>
      <dgm:t>
        <a:bodyPr/>
        <a:lstStyle/>
        <a:p>
          <a:r>
            <a:rPr lang="en-US" sz="2200" dirty="0" smtClean="0"/>
            <a:t>Supporting Local Companies</a:t>
          </a:r>
          <a:endParaRPr lang="en-US" sz="2200" dirty="0"/>
        </a:p>
      </dgm:t>
    </dgm:pt>
    <dgm:pt modelId="{4E72EF82-AA72-7640-97F8-C5183CF31917}" type="parTrans" cxnId="{5D60A995-EEE5-7940-BE52-A3C03572C3B3}">
      <dgm:prSet/>
      <dgm:spPr/>
      <dgm:t>
        <a:bodyPr/>
        <a:lstStyle/>
        <a:p>
          <a:endParaRPr lang="en-US"/>
        </a:p>
      </dgm:t>
    </dgm:pt>
    <dgm:pt modelId="{EA892C6C-6ADB-384B-BE05-19802DC6F313}" type="sibTrans" cxnId="{5D60A995-EEE5-7940-BE52-A3C03572C3B3}">
      <dgm:prSet/>
      <dgm:spPr/>
      <dgm:t>
        <a:bodyPr/>
        <a:lstStyle/>
        <a:p>
          <a:endParaRPr lang="en-US"/>
        </a:p>
      </dgm:t>
    </dgm:pt>
    <dgm:pt modelId="{33F59FD4-83EB-9F40-BEF6-CAC092E26551}">
      <dgm:prSet phldrT="[Text]"/>
      <dgm:spPr/>
      <dgm:t>
        <a:bodyPr/>
        <a:lstStyle/>
        <a:p>
          <a:r>
            <a:rPr lang="en-US" dirty="0" smtClean="0"/>
            <a:t>Implementation Committees</a:t>
          </a:r>
          <a:endParaRPr lang="en-US" dirty="0"/>
        </a:p>
      </dgm:t>
    </dgm:pt>
    <dgm:pt modelId="{2E161120-7D30-5A4C-B8E5-79F50320D4B6}" type="parTrans" cxnId="{8DA4525E-CD5B-CE4B-BAB2-FD537764973D}">
      <dgm:prSet/>
      <dgm:spPr/>
      <dgm:t>
        <a:bodyPr/>
        <a:lstStyle/>
        <a:p>
          <a:endParaRPr lang="en-US"/>
        </a:p>
      </dgm:t>
    </dgm:pt>
    <dgm:pt modelId="{DD5D5D94-A825-6B49-8A00-6F252DF7DD2F}" type="sibTrans" cxnId="{8DA4525E-CD5B-CE4B-BAB2-FD537764973D}">
      <dgm:prSet/>
      <dgm:spPr/>
      <dgm:t>
        <a:bodyPr/>
        <a:lstStyle/>
        <a:p>
          <a:endParaRPr lang="en-US"/>
        </a:p>
      </dgm:t>
    </dgm:pt>
    <dgm:pt modelId="{025BEC62-9CEE-4C47-9360-2B673FE23C77}">
      <dgm:prSet phldrT="[Text]"/>
      <dgm:spPr/>
      <dgm:t>
        <a:bodyPr/>
        <a:lstStyle/>
        <a:p>
          <a:r>
            <a:rPr lang="en-US" dirty="0" smtClean="0"/>
            <a:t>Procurement Communication Plan</a:t>
          </a:r>
          <a:endParaRPr lang="en-US" dirty="0"/>
        </a:p>
      </dgm:t>
    </dgm:pt>
    <dgm:pt modelId="{FDD3F5A5-BF3B-C74C-A812-2CD251BD9F4F}" type="parTrans" cxnId="{E773B142-6C7E-EF4C-8FF4-5551D659B4AA}">
      <dgm:prSet/>
      <dgm:spPr/>
      <dgm:t>
        <a:bodyPr/>
        <a:lstStyle/>
        <a:p>
          <a:endParaRPr lang="en-US"/>
        </a:p>
      </dgm:t>
    </dgm:pt>
    <dgm:pt modelId="{26AE56B8-0EE9-C545-A43F-A1D71386C64E}" type="sibTrans" cxnId="{E773B142-6C7E-EF4C-8FF4-5551D659B4AA}">
      <dgm:prSet/>
      <dgm:spPr/>
      <dgm:t>
        <a:bodyPr/>
        <a:lstStyle/>
        <a:p>
          <a:endParaRPr lang="en-US"/>
        </a:p>
      </dgm:t>
    </dgm:pt>
    <dgm:pt modelId="{D740AE59-8CD1-A842-B140-6E9C23A27238}">
      <dgm:prSet phldrT="[Text]"/>
      <dgm:spPr/>
      <dgm:t>
        <a:bodyPr/>
        <a:lstStyle/>
        <a:p>
          <a:r>
            <a:rPr lang="en-US" dirty="0" smtClean="0"/>
            <a:t>Information Sharing Platform</a:t>
          </a:r>
          <a:endParaRPr lang="en-US" dirty="0"/>
        </a:p>
      </dgm:t>
    </dgm:pt>
    <dgm:pt modelId="{9CC17D89-4771-2F4E-8CBD-4232102D4109}" type="parTrans" cxnId="{02C2CE65-6158-F84C-9619-DDEB517D5AFA}">
      <dgm:prSet/>
      <dgm:spPr/>
      <dgm:t>
        <a:bodyPr/>
        <a:lstStyle/>
        <a:p>
          <a:endParaRPr lang="en-US"/>
        </a:p>
      </dgm:t>
    </dgm:pt>
    <dgm:pt modelId="{4D168CFD-F035-9D43-BB99-7D40FA6FF992}" type="sibTrans" cxnId="{02C2CE65-6158-F84C-9619-DDEB517D5AFA}">
      <dgm:prSet/>
      <dgm:spPr/>
      <dgm:t>
        <a:bodyPr/>
        <a:lstStyle/>
        <a:p>
          <a:endParaRPr lang="en-US"/>
        </a:p>
      </dgm:t>
    </dgm:pt>
    <dgm:pt modelId="{3EF7BFA8-82AE-8942-9F57-1D53D91D5F6E}">
      <dgm:prSet phldrT="[Text]"/>
      <dgm:spPr/>
      <dgm:t>
        <a:bodyPr/>
        <a:lstStyle/>
        <a:p>
          <a:r>
            <a:rPr lang="en-US" dirty="0" smtClean="0"/>
            <a:t>Financing</a:t>
          </a:r>
          <a:endParaRPr lang="en-US" dirty="0"/>
        </a:p>
      </dgm:t>
    </dgm:pt>
    <dgm:pt modelId="{43089DBA-B586-504B-832A-C289F8A93257}" type="parTrans" cxnId="{5DB3549B-6C6A-BD4F-8F46-AD7B885B7515}">
      <dgm:prSet/>
      <dgm:spPr/>
      <dgm:t>
        <a:bodyPr/>
        <a:lstStyle/>
        <a:p>
          <a:endParaRPr lang="en-US"/>
        </a:p>
      </dgm:t>
    </dgm:pt>
    <dgm:pt modelId="{4B3E5D49-32E1-3647-B93F-EF55109138FA}" type="sibTrans" cxnId="{5DB3549B-6C6A-BD4F-8F46-AD7B885B7515}">
      <dgm:prSet/>
      <dgm:spPr/>
      <dgm:t>
        <a:bodyPr/>
        <a:lstStyle/>
        <a:p>
          <a:endParaRPr lang="en-US"/>
        </a:p>
      </dgm:t>
    </dgm:pt>
    <dgm:pt modelId="{783A35D6-821A-DD45-873C-65D3DAE822D1}">
      <dgm:prSet phldrT="[Text]"/>
      <dgm:spPr/>
      <dgm:t>
        <a:bodyPr/>
        <a:lstStyle/>
        <a:p>
          <a:r>
            <a:rPr lang="en-US" dirty="0" smtClean="0"/>
            <a:t>Capacity Building</a:t>
          </a:r>
          <a:endParaRPr lang="en-US" dirty="0"/>
        </a:p>
      </dgm:t>
    </dgm:pt>
    <dgm:pt modelId="{163F13DB-8AA5-724E-9D38-F4F8DE3B93F0}" type="parTrans" cxnId="{EA40772E-7310-D241-AFD4-E04BE07C491E}">
      <dgm:prSet/>
      <dgm:spPr/>
      <dgm:t>
        <a:bodyPr/>
        <a:lstStyle/>
        <a:p>
          <a:endParaRPr lang="en-US"/>
        </a:p>
      </dgm:t>
    </dgm:pt>
    <dgm:pt modelId="{0734FECE-61A0-2845-AF6D-C9C2EAA397E8}" type="sibTrans" cxnId="{EA40772E-7310-D241-AFD4-E04BE07C491E}">
      <dgm:prSet/>
      <dgm:spPr/>
      <dgm:t>
        <a:bodyPr/>
        <a:lstStyle/>
        <a:p>
          <a:endParaRPr lang="en-US"/>
        </a:p>
      </dgm:t>
    </dgm:pt>
    <dgm:pt modelId="{8771ABDC-78E4-F74F-8747-90CDBF923C2B}">
      <dgm:prSet phldrT="[Text]"/>
      <dgm:spPr/>
      <dgm:t>
        <a:bodyPr/>
        <a:lstStyle/>
        <a:p>
          <a:r>
            <a:rPr lang="en-US" dirty="0" smtClean="0"/>
            <a:t>Facilitating Joint Ventures</a:t>
          </a:r>
          <a:endParaRPr lang="en-US" dirty="0"/>
        </a:p>
      </dgm:t>
    </dgm:pt>
    <dgm:pt modelId="{954A85B2-C4A6-C247-81AF-6A08FE1F95B5}" type="parTrans" cxnId="{A6050FEF-045D-5C4A-A043-76E6DE45F4C3}">
      <dgm:prSet/>
      <dgm:spPr/>
      <dgm:t>
        <a:bodyPr/>
        <a:lstStyle/>
        <a:p>
          <a:endParaRPr lang="en-US"/>
        </a:p>
      </dgm:t>
    </dgm:pt>
    <dgm:pt modelId="{51C707CF-62A2-E147-A2BD-B3C22C198573}" type="sibTrans" cxnId="{A6050FEF-045D-5C4A-A043-76E6DE45F4C3}">
      <dgm:prSet/>
      <dgm:spPr/>
      <dgm:t>
        <a:bodyPr/>
        <a:lstStyle/>
        <a:p>
          <a:endParaRPr lang="en-US"/>
        </a:p>
      </dgm:t>
    </dgm:pt>
    <dgm:pt modelId="{30159C71-11C7-2045-B052-C8715277C4C9}">
      <dgm:prSet phldrT="[Text]"/>
      <dgm:spPr/>
      <dgm:t>
        <a:bodyPr/>
        <a:lstStyle/>
        <a:p>
          <a:r>
            <a:rPr lang="en-US" dirty="0" smtClean="0"/>
            <a:t>Cluster Development</a:t>
          </a:r>
          <a:endParaRPr lang="en-US" dirty="0"/>
        </a:p>
      </dgm:t>
    </dgm:pt>
    <dgm:pt modelId="{BBE3AD75-0659-7141-B9FC-C1A924D82999}" type="parTrans" cxnId="{D020A4B7-3606-F34E-B98F-61350F440946}">
      <dgm:prSet/>
      <dgm:spPr/>
      <dgm:t>
        <a:bodyPr/>
        <a:lstStyle/>
        <a:p>
          <a:endParaRPr lang="en-US"/>
        </a:p>
      </dgm:t>
    </dgm:pt>
    <dgm:pt modelId="{A03BBE3D-7268-DF4B-BF9C-88E1E77FB39F}" type="sibTrans" cxnId="{D020A4B7-3606-F34E-B98F-61350F440946}">
      <dgm:prSet/>
      <dgm:spPr/>
      <dgm:t>
        <a:bodyPr/>
        <a:lstStyle/>
        <a:p>
          <a:endParaRPr lang="en-US"/>
        </a:p>
      </dgm:t>
    </dgm:pt>
    <dgm:pt modelId="{EFA4D026-A73E-B545-A799-5042C18D84B2}" type="pres">
      <dgm:prSet presAssocID="{38E5F03E-3B61-8D42-ACB8-53C3A9117E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7B7D4-5676-1348-B211-C4425F73D41B}" type="pres">
      <dgm:prSet presAssocID="{66D815FD-A2B9-5142-8DF2-761A413ADA6C}" presName="composite" presStyleCnt="0"/>
      <dgm:spPr/>
    </dgm:pt>
    <dgm:pt modelId="{D56FDE84-572B-774E-AEDB-68E6E7BEF324}" type="pres">
      <dgm:prSet presAssocID="{66D815FD-A2B9-5142-8DF2-761A413ADA6C}" presName="parTx" presStyleLbl="alignNode1" presStyleIdx="0" presStyleCnt="1" custScaleY="99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D8050-A207-F64F-9B28-376A3118420B}" type="pres">
      <dgm:prSet presAssocID="{66D815FD-A2B9-5142-8DF2-761A413ADA6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20A4B7-3606-F34E-B98F-61350F440946}" srcId="{66D815FD-A2B9-5142-8DF2-761A413ADA6C}" destId="{30159C71-11C7-2045-B052-C8715277C4C9}" srcOrd="6" destOrd="0" parTransId="{BBE3AD75-0659-7141-B9FC-C1A924D82999}" sibTransId="{A03BBE3D-7268-DF4B-BF9C-88E1E77FB39F}"/>
    <dgm:cxn modelId="{6813942B-534C-8146-A3F7-CF1D38D61357}" type="presOf" srcId="{3EF7BFA8-82AE-8942-9F57-1D53D91D5F6E}" destId="{CB8D8050-A207-F64F-9B28-376A3118420B}" srcOrd="0" destOrd="3" presId="urn:microsoft.com/office/officeart/2005/8/layout/hList1"/>
    <dgm:cxn modelId="{E773B142-6C7E-EF4C-8FF4-5551D659B4AA}" srcId="{66D815FD-A2B9-5142-8DF2-761A413ADA6C}" destId="{025BEC62-9CEE-4C47-9360-2B673FE23C77}" srcOrd="1" destOrd="0" parTransId="{FDD3F5A5-BF3B-C74C-A812-2CD251BD9F4F}" sibTransId="{26AE56B8-0EE9-C545-A43F-A1D71386C64E}"/>
    <dgm:cxn modelId="{5476AFC5-91CF-BE40-A24B-C603738DCE6F}" type="presOf" srcId="{8771ABDC-78E4-F74F-8747-90CDBF923C2B}" destId="{CB8D8050-A207-F64F-9B28-376A3118420B}" srcOrd="0" destOrd="5" presId="urn:microsoft.com/office/officeart/2005/8/layout/hList1"/>
    <dgm:cxn modelId="{5DB3549B-6C6A-BD4F-8F46-AD7B885B7515}" srcId="{66D815FD-A2B9-5142-8DF2-761A413ADA6C}" destId="{3EF7BFA8-82AE-8942-9F57-1D53D91D5F6E}" srcOrd="3" destOrd="0" parTransId="{43089DBA-B586-504B-832A-C289F8A93257}" sibTransId="{4B3E5D49-32E1-3647-B93F-EF55109138FA}"/>
    <dgm:cxn modelId="{86A06CC0-059C-BA41-B80F-2FDBC4BDDE04}" type="presOf" srcId="{783A35D6-821A-DD45-873C-65D3DAE822D1}" destId="{CB8D8050-A207-F64F-9B28-376A3118420B}" srcOrd="0" destOrd="4" presId="urn:microsoft.com/office/officeart/2005/8/layout/hList1"/>
    <dgm:cxn modelId="{FFB548AA-408B-D149-8703-35ED8C519949}" type="presOf" srcId="{30159C71-11C7-2045-B052-C8715277C4C9}" destId="{CB8D8050-A207-F64F-9B28-376A3118420B}" srcOrd="0" destOrd="6" presId="urn:microsoft.com/office/officeart/2005/8/layout/hList1"/>
    <dgm:cxn modelId="{C48836F0-0A26-CD40-BBDA-C4AC586EE163}" type="presOf" srcId="{025BEC62-9CEE-4C47-9360-2B673FE23C77}" destId="{CB8D8050-A207-F64F-9B28-376A3118420B}" srcOrd="0" destOrd="1" presId="urn:microsoft.com/office/officeart/2005/8/layout/hList1"/>
    <dgm:cxn modelId="{3C39C675-531F-1140-A400-02FB17BCC3C3}" type="presOf" srcId="{33F59FD4-83EB-9F40-BEF6-CAC092E26551}" destId="{CB8D8050-A207-F64F-9B28-376A3118420B}" srcOrd="0" destOrd="0" presId="urn:microsoft.com/office/officeart/2005/8/layout/hList1"/>
    <dgm:cxn modelId="{A6050FEF-045D-5C4A-A043-76E6DE45F4C3}" srcId="{66D815FD-A2B9-5142-8DF2-761A413ADA6C}" destId="{8771ABDC-78E4-F74F-8747-90CDBF923C2B}" srcOrd="5" destOrd="0" parTransId="{954A85B2-C4A6-C247-81AF-6A08FE1F95B5}" sibTransId="{51C707CF-62A2-E147-A2BD-B3C22C198573}"/>
    <dgm:cxn modelId="{24AF8055-98B2-924E-9D74-7D75CA945070}" type="presOf" srcId="{D740AE59-8CD1-A842-B140-6E9C23A27238}" destId="{CB8D8050-A207-F64F-9B28-376A3118420B}" srcOrd="0" destOrd="2" presId="urn:microsoft.com/office/officeart/2005/8/layout/hList1"/>
    <dgm:cxn modelId="{02C2CE65-6158-F84C-9619-DDEB517D5AFA}" srcId="{66D815FD-A2B9-5142-8DF2-761A413ADA6C}" destId="{D740AE59-8CD1-A842-B140-6E9C23A27238}" srcOrd="2" destOrd="0" parTransId="{9CC17D89-4771-2F4E-8CBD-4232102D4109}" sibTransId="{4D168CFD-F035-9D43-BB99-7D40FA6FF992}"/>
    <dgm:cxn modelId="{EA40772E-7310-D241-AFD4-E04BE07C491E}" srcId="{66D815FD-A2B9-5142-8DF2-761A413ADA6C}" destId="{783A35D6-821A-DD45-873C-65D3DAE822D1}" srcOrd="4" destOrd="0" parTransId="{163F13DB-8AA5-724E-9D38-F4F8DE3B93F0}" sibTransId="{0734FECE-61A0-2845-AF6D-C9C2EAA397E8}"/>
    <dgm:cxn modelId="{7C2D024E-C51F-F44F-A48C-D1C9AC4AF691}" type="presOf" srcId="{38E5F03E-3B61-8D42-ACB8-53C3A9117E2E}" destId="{EFA4D026-A73E-B545-A799-5042C18D84B2}" srcOrd="0" destOrd="0" presId="urn:microsoft.com/office/officeart/2005/8/layout/hList1"/>
    <dgm:cxn modelId="{8DA4525E-CD5B-CE4B-BAB2-FD537764973D}" srcId="{66D815FD-A2B9-5142-8DF2-761A413ADA6C}" destId="{33F59FD4-83EB-9F40-BEF6-CAC092E26551}" srcOrd="0" destOrd="0" parTransId="{2E161120-7D30-5A4C-B8E5-79F50320D4B6}" sibTransId="{DD5D5D94-A825-6B49-8A00-6F252DF7DD2F}"/>
    <dgm:cxn modelId="{52947C3B-4D1D-CB41-A874-46ED24A1D192}" type="presOf" srcId="{66D815FD-A2B9-5142-8DF2-761A413ADA6C}" destId="{D56FDE84-572B-774E-AEDB-68E6E7BEF324}" srcOrd="0" destOrd="0" presId="urn:microsoft.com/office/officeart/2005/8/layout/hList1"/>
    <dgm:cxn modelId="{5D60A995-EEE5-7940-BE52-A3C03572C3B3}" srcId="{38E5F03E-3B61-8D42-ACB8-53C3A9117E2E}" destId="{66D815FD-A2B9-5142-8DF2-761A413ADA6C}" srcOrd="0" destOrd="0" parTransId="{4E72EF82-AA72-7640-97F8-C5183CF31917}" sibTransId="{EA892C6C-6ADB-384B-BE05-19802DC6F313}"/>
    <dgm:cxn modelId="{95EF9AC7-0726-AD4D-9280-ED4C69A56C28}" type="presParOf" srcId="{EFA4D026-A73E-B545-A799-5042C18D84B2}" destId="{B537B7D4-5676-1348-B211-C4425F73D41B}" srcOrd="0" destOrd="0" presId="urn:microsoft.com/office/officeart/2005/8/layout/hList1"/>
    <dgm:cxn modelId="{AC4EDE94-4415-5D42-967A-736D21AF892D}" type="presParOf" srcId="{B537B7D4-5676-1348-B211-C4425F73D41B}" destId="{D56FDE84-572B-774E-AEDB-68E6E7BEF324}" srcOrd="0" destOrd="0" presId="urn:microsoft.com/office/officeart/2005/8/layout/hList1"/>
    <dgm:cxn modelId="{EBC828AA-4900-7A41-85CE-915CFF0A890B}" type="presParOf" srcId="{B537B7D4-5676-1348-B211-C4425F73D41B}" destId="{CB8D8050-A207-F64F-9B28-376A311842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14B9DC-2A0A-FA46-859E-807D2832F606}" type="doc">
      <dgm:prSet loTypeId="urn:microsoft.com/office/officeart/2005/8/layout/cycle4#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FB7F123-985D-8E48-9197-BF178A80BB8E}">
      <dgm:prSet phldrT="[Text]" custT="1"/>
      <dgm:spPr/>
      <dgm:t>
        <a:bodyPr/>
        <a:lstStyle/>
        <a:p>
          <a:r>
            <a:rPr lang="en-US" sz="1800" b="1" dirty="0" smtClean="0"/>
            <a:t>Govt.</a:t>
          </a:r>
          <a:endParaRPr lang="en-US" sz="1800" b="1" dirty="0"/>
        </a:p>
      </dgm:t>
    </dgm:pt>
    <dgm:pt modelId="{BE717EAA-29DB-A543-AA97-BDF88D48C54E}" type="parTrans" cxnId="{C164248D-D602-6345-9145-BDDDF0B98F41}">
      <dgm:prSet/>
      <dgm:spPr/>
      <dgm:t>
        <a:bodyPr/>
        <a:lstStyle/>
        <a:p>
          <a:endParaRPr lang="en-US"/>
        </a:p>
      </dgm:t>
    </dgm:pt>
    <dgm:pt modelId="{4B388ED3-A969-3C43-B704-33610837DB6B}" type="sibTrans" cxnId="{C164248D-D602-6345-9145-BDDDF0B98F41}">
      <dgm:prSet/>
      <dgm:spPr/>
      <dgm:t>
        <a:bodyPr/>
        <a:lstStyle/>
        <a:p>
          <a:endParaRPr lang="en-US"/>
        </a:p>
      </dgm:t>
    </dgm:pt>
    <dgm:pt modelId="{0701760E-D558-6D40-8FCE-CBEDBC24635F}">
      <dgm:prSet phldrT="[Text]" custT="1"/>
      <dgm:spPr/>
      <dgm:t>
        <a:bodyPr/>
        <a:lstStyle/>
        <a:p>
          <a:r>
            <a:rPr lang="en-US" sz="1400" dirty="0" smtClean="0"/>
            <a:t>Industrial Policy</a:t>
          </a:r>
          <a:endParaRPr lang="en-US" sz="1400" dirty="0"/>
        </a:p>
      </dgm:t>
    </dgm:pt>
    <dgm:pt modelId="{D4131E09-68CE-494A-A47C-7D754D018FF3}" type="parTrans" cxnId="{A2FB863A-0B4F-524B-935F-9DB6F9E80653}">
      <dgm:prSet/>
      <dgm:spPr/>
      <dgm:t>
        <a:bodyPr/>
        <a:lstStyle/>
        <a:p>
          <a:endParaRPr lang="en-US"/>
        </a:p>
      </dgm:t>
    </dgm:pt>
    <dgm:pt modelId="{C4444350-61BF-DF49-B0D0-DEF9DD9DB1F5}" type="sibTrans" cxnId="{A2FB863A-0B4F-524B-935F-9DB6F9E80653}">
      <dgm:prSet/>
      <dgm:spPr/>
      <dgm:t>
        <a:bodyPr/>
        <a:lstStyle/>
        <a:p>
          <a:endParaRPr lang="en-US"/>
        </a:p>
      </dgm:t>
    </dgm:pt>
    <dgm:pt modelId="{97375606-6E18-114F-9AFD-8656BA398DF3}">
      <dgm:prSet phldrT="[Text]" custT="1"/>
      <dgm:spPr/>
      <dgm:t>
        <a:bodyPr/>
        <a:lstStyle/>
        <a:p>
          <a:r>
            <a:rPr lang="en-US" sz="1800" b="1" smtClean="0"/>
            <a:t>Investor</a:t>
          </a:r>
          <a:endParaRPr lang="en-US" sz="1800" b="1" dirty="0"/>
        </a:p>
      </dgm:t>
    </dgm:pt>
    <dgm:pt modelId="{03F53AB5-0F7A-E94B-83D8-1A58A1DD56B1}" type="parTrans" cxnId="{A62F04A1-4D85-3142-BFE1-8AB62EF1D643}">
      <dgm:prSet/>
      <dgm:spPr/>
      <dgm:t>
        <a:bodyPr/>
        <a:lstStyle/>
        <a:p>
          <a:endParaRPr lang="en-US"/>
        </a:p>
      </dgm:t>
    </dgm:pt>
    <dgm:pt modelId="{4A08E4D0-91B5-3544-9273-5D634970A5E1}" type="sibTrans" cxnId="{A62F04A1-4D85-3142-BFE1-8AB62EF1D643}">
      <dgm:prSet/>
      <dgm:spPr/>
      <dgm:t>
        <a:bodyPr/>
        <a:lstStyle/>
        <a:p>
          <a:endParaRPr lang="en-US"/>
        </a:p>
      </dgm:t>
    </dgm:pt>
    <dgm:pt modelId="{D46238BA-C40F-E240-AEC2-CE57E378510F}">
      <dgm:prSet phldrT="[Text]" custT="1"/>
      <dgm:spPr/>
      <dgm:t>
        <a:bodyPr/>
        <a:lstStyle/>
        <a:p>
          <a:r>
            <a:rPr lang="en-US" sz="1400" dirty="0" smtClean="0"/>
            <a:t>PPP Potential</a:t>
          </a:r>
          <a:endParaRPr lang="en-US" sz="1400" dirty="0"/>
        </a:p>
      </dgm:t>
    </dgm:pt>
    <dgm:pt modelId="{1F77F7FD-0D4A-684A-B04A-6EEBFE3E9C1F}" type="parTrans" cxnId="{AD1EF61E-F361-E84C-8AE5-7F630AEEFDD9}">
      <dgm:prSet/>
      <dgm:spPr/>
      <dgm:t>
        <a:bodyPr/>
        <a:lstStyle/>
        <a:p>
          <a:endParaRPr lang="en-US"/>
        </a:p>
      </dgm:t>
    </dgm:pt>
    <dgm:pt modelId="{F261F99F-D801-B241-83CB-7BBFA7520A5D}" type="sibTrans" cxnId="{AD1EF61E-F361-E84C-8AE5-7F630AEEFDD9}">
      <dgm:prSet/>
      <dgm:spPr/>
      <dgm:t>
        <a:bodyPr/>
        <a:lstStyle/>
        <a:p>
          <a:endParaRPr lang="en-US"/>
        </a:p>
      </dgm:t>
    </dgm:pt>
    <dgm:pt modelId="{71A405CD-15B0-0444-8C93-2AEB4F740141}">
      <dgm:prSet phldrT="[Text]" custT="1"/>
      <dgm:spPr/>
      <dgm:t>
        <a:bodyPr/>
        <a:lstStyle/>
        <a:p>
          <a:r>
            <a:rPr lang="en-US" sz="1800" b="1" dirty="0" smtClean="0"/>
            <a:t>Civil Society</a:t>
          </a:r>
          <a:endParaRPr lang="en-US" sz="1800" b="1" dirty="0"/>
        </a:p>
      </dgm:t>
    </dgm:pt>
    <dgm:pt modelId="{6D908EEA-1FAD-EE46-BD58-1D6B880B4C40}" type="parTrans" cxnId="{04BF2290-41C0-3C46-8634-32CD804D77B9}">
      <dgm:prSet/>
      <dgm:spPr/>
      <dgm:t>
        <a:bodyPr/>
        <a:lstStyle/>
        <a:p>
          <a:endParaRPr lang="en-US"/>
        </a:p>
      </dgm:t>
    </dgm:pt>
    <dgm:pt modelId="{9677816F-07D3-2F44-A6DC-4E2CDB10BF0B}" type="sibTrans" cxnId="{04BF2290-41C0-3C46-8634-32CD804D77B9}">
      <dgm:prSet/>
      <dgm:spPr/>
      <dgm:t>
        <a:bodyPr/>
        <a:lstStyle/>
        <a:p>
          <a:endParaRPr lang="en-US"/>
        </a:p>
      </dgm:t>
    </dgm:pt>
    <dgm:pt modelId="{D39A2BDB-83F3-F54F-9C6D-E0FB70AD7386}">
      <dgm:prSet phldrT="[Text]" custT="1"/>
      <dgm:spPr/>
      <dgm:t>
        <a:bodyPr/>
        <a:lstStyle/>
        <a:p>
          <a:r>
            <a:rPr lang="en-US" sz="1400" dirty="0" smtClean="0"/>
            <a:t>Monitoring</a:t>
          </a:r>
          <a:endParaRPr lang="en-US" sz="1400" dirty="0"/>
        </a:p>
      </dgm:t>
    </dgm:pt>
    <dgm:pt modelId="{E0EFE239-30E1-934E-973F-9938DFE4F840}" type="parTrans" cxnId="{C22D3405-E993-D947-97BD-6995C0612EA8}">
      <dgm:prSet/>
      <dgm:spPr/>
      <dgm:t>
        <a:bodyPr/>
        <a:lstStyle/>
        <a:p>
          <a:endParaRPr lang="en-US"/>
        </a:p>
      </dgm:t>
    </dgm:pt>
    <dgm:pt modelId="{DB7E6B97-C772-EC42-B0E8-31B9B1465AC6}" type="sibTrans" cxnId="{C22D3405-E993-D947-97BD-6995C0612EA8}">
      <dgm:prSet/>
      <dgm:spPr/>
      <dgm:t>
        <a:bodyPr/>
        <a:lstStyle/>
        <a:p>
          <a:endParaRPr lang="en-US"/>
        </a:p>
      </dgm:t>
    </dgm:pt>
    <dgm:pt modelId="{6C556976-7CD9-1744-88F2-DDF1CA659A6A}">
      <dgm:prSet phldrT="[Text]" custT="1"/>
      <dgm:spPr/>
      <dgm:t>
        <a:bodyPr/>
        <a:lstStyle/>
        <a:p>
          <a:r>
            <a:rPr lang="en-US" sz="1800" b="1" dirty="0" smtClean="0"/>
            <a:t>Donors</a:t>
          </a:r>
          <a:endParaRPr lang="en-US" sz="1800" b="1" dirty="0"/>
        </a:p>
      </dgm:t>
    </dgm:pt>
    <dgm:pt modelId="{67F4E7F9-D14B-BF46-8779-37EF999851F7}" type="parTrans" cxnId="{B7C8F647-0AA2-A948-AFFB-2828AD927C4F}">
      <dgm:prSet/>
      <dgm:spPr/>
      <dgm:t>
        <a:bodyPr/>
        <a:lstStyle/>
        <a:p>
          <a:endParaRPr lang="en-US"/>
        </a:p>
      </dgm:t>
    </dgm:pt>
    <dgm:pt modelId="{7997E9CA-B16D-0C40-BF89-115121C78D09}" type="sibTrans" cxnId="{B7C8F647-0AA2-A948-AFFB-2828AD927C4F}">
      <dgm:prSet/>
      <dgm:spPr/>
      <dgm:t>
        <a:bodyPr/>
        <a:lstStyle/>
        <a:p>
          <a:endParaRPr lang="en-US"/>
        </a:p>
      </dgm:t>
    </dgm:pt>
    <dgm:pt modelId="{7B37E3AF-1699-8A49-8A3C-C06BFC1CBD56}">
      <dgm:prSet phldrT="[Text]" custT="1"/>
      <dgm:spPr/>
      <dgm:t>
        <a:bodyPr/>
        <a:lstStyle/>
        <a:p>
          <a:r>
            <a:rPr lang="en-US" sz="1400" dirty="0" smtClean="0"/>
            <a:t>Capacity Building</a:t>
          </a:r>
          <a:endParaRPr lang="en-US" sz="1400" dirty="0"/>
        </a:p>
      </dgm:t>
    </dgm:pt>
    <dgm:pt modelId="{96F1FB88-B666-5A4D-9888-DFA67BC1FCCC}" type="parTrans" cxnId="{1FD825BA-633E-9147-979E-94EF777EF6C6}">
      <dgm:prSet/>
      <dgm:spPr/>
      <dgm:t>
        <a:bodyPr/>
        <a:lstStyle/>
        <a:p>
          <a:endParaRPr lang="en-US"/>
        </a:p>
      </dgm:t>
    </dgm:pt>
    <dgm:pt modelId="{099B9C5D-38D7-5548-8A22-2D8D704AC227}" type="sibTrans" cxnId="{1FD825BA-633E-9147-979E-94EF777EF6C6}">
      <dgm:prSet/>
      <dgm:spPr/>
      <dgm:t>
        <a:bodyPr/>
        <a:lstStyle/>
        <a:p>
          <a:endParaRPr lang="en-US"/>
        </a:p>
      </dgm:t>
    </dgm:pt>
    <dgm:pt modelId="{F297CAAD-DA53-E440-BBD4-E9C4F33EAAA3}">
      <dgm:prSet phldrT="[Text]" custT="1"/>
      <dgm:spPr/>
      <dgm:t>
        <a:bodyPr/>
        <a:lstStyle/>
        <a:p>
          <a:r>
            <a:rPr lang="en-US" sz="1400" dirty="0" smtClean="0"/>
            <a:t>SME Policy</a:t>
          </a:r>
          <a:endParaRPr lang="en-US" sz="1400" dirty="0"/>
        </a:p>
      </dgm:t>
    </dgm:pt>
    <dgm:pt modelId="{0561FC86-D2DB-E64C-8F02-4C61EC1055DA}" type="parTrans" cxnId="{FF71CC36-E88B-A447-A78E-D6F376D7A16E}">
      <dgm:prSet/>
      <dgm:spPr/>
      <dgm:t>
        <a:bodyPr/>
        <a:lstStyle/>
        <a:p>
          <a:endParaRPr lang="en-US"/>
        </a:p>
      </dgm:t>
    </dgm:pt>
    <dgm:pt modelId="{686818BE-BDF0-C84B-9AC6-63CA1097EFCF}" type="sibTrans" cxnId="{FF71CC36-E88B-A447-A78E-D6F376D7A16E}">
      <dgm:prSet/>
      <dgm:spPr/>
      <dgm:t>
        <a:bodyPr/>
        <a:lstStyle/>
        <a:p>
          <a:endParaRPr lang="en-US"/>
        </a:p>
      </dgm:t>
    </dgm:pt>
    <dgm:pt modelId="{2CB78E43-C635-2B40-A3C2-4B633DA80AC0}">
      <dgm:prSet phldrT="[Text]" custT="1"/>
      <dgm:spPr/>
      <dgm:t>
        <a:bodyPr/>
        <a:lstStyle/>
        <a:p>
          <a:r>
            <a:rPr lang="en-US" sz="1400" dirty="0" smtClean="0"/>
            <a:t>Education Strategy</a:t>
          </a:r>
          <a:endParaRPr lang="en-US" sz="1400" dirty="0"/>
        </a:p>
      </dgm:t>
    </dgm:pt>
    <dgm:pt modelId="{6D0D9076-EF8F-174A-8DC1-DC7DF23482E2}" type="parTrans" cxnId="{C4F488EC-E440-2E42-9F2C-9890B0659C7D}">
      <dgm:prSet/>
      <dgm:spPr/>
      <dgm:t>
        <a:bodyPr/>
        <a:lstStyle/>
        <a:p>
          <a:endParaRPr lang="en-US"/>
        </a:p>
      </dgm:t>
    </dgm:pt>
    <dgm:pt modelId="{588D83B8-626D-764D-923A-B95C2D5EC10D}" type="sibTrans" cxnId="{C4F488EC-E440-2E42-9F2C-9890B0659C7D}">
      <dgm:prSet/>
      <dgm:spPr/>
      <dgm:t>
        <a:bodyPr/>
        <a:lstStyle/>
        <a:p>
          <a:endParaRPr lang="en-US"/>
        </a:p>
      </dgm:t>
    </dgm:pt>
    <dgm:pt modelId="{A53A83D9-71E8-524D-8F86-85DF3A375DA8}">
      <dgm:prSet phldrT="[Text]" custT="1"/>
      <dgm:spPr/>
      <dgm:t>
        <a:bodyPr/>
        <a:lstStyle/>
        <a:p>
          <a:endParaRPr lang="en-US" sz="1400" dirty="0"/>
        </a:p>
      </dgm:t>
    </dgm:pt>
    <dgm:pt modelId="{67F8302B-843F-DC4C-A622-7FF811329396}" type="parTrans" cxnId="{48B750E9-093B-C948-A5DF-7CC70634E2E4}">
      <dgm:prSet/>
      <dgm:spPr/>
      <dgm:t>
        <a:bodyPr/>
        <a:lstStyle/>
        <a:p>
          <a:endParaRPr lang="en-US"/>
        </a:p>
      </dgm:t>
    </dgm:pt>
    <dgm:pt modelId="{49D1624C-A15F-A841-ACB9-B52F17E8BCE5}" type="sibTrans" cxnId="{48B750E9-093B-C948-A5DF-7CC70634E2E4}">
      <dgm:prSet/>
      <dgm:spPr/>
      <dgm:t>
        <a:bodyPr/>
        <a:lstStyle/>
        <a:p>
          <a:endParaRPr lang="en-US"/>
        </a:p>
      </dgm:t>
    </dgm:pt>
    <dgm:pt modelId="{9C032843-C107-9A4D-A841-262330913334}">
      <dgm:prSet phldrT="[Text]" custT="1"/>
      <dgm:spPr/>
      <dgm:t>
        <a:bodyPr/>
        <a:lstStyle/>
        <a:p>
          <a:r>
            <a:rPr lang="en-US" sz="1400" dirty="0" smtClean="0"/>
            <a:t>Dissemination</a:t>
          </a:r>
          <a:endParaRPr lang="en-US" sz="1400" dirty="0"/>
        </a:p>
      </dgm:t>
    </dgm:pt>
    <dgm:pt modelId="{65A22D64-4866-8949-BD6C-625634978EA3}" type="parTrans" cxnId="{C082F90C-A94B-0C41-8D64-FBBA29982396}">
      <dgm:prSet/>
      <dgm:spPr/>
      <dgm:t>
        <a:bodyPr/>
        <a:lstStyle/>
        <a:p>
          <a:endParaRPr lang="en-US"/>
        </a:p>
      </dgm:t>
    </dgm:pt>
    <dgm:pt modelId="{05312170-9F00-7A4B-8613-26CDC8CC7911}" type="sibTrans" cxnId="{C082F90C-A94B-0C41-8D64-FBBA29982396}">
      <dgm:prSet/>
      <dgm:spPr/>
      <dgm:t>
        <a:bodyPr/>
        <a:lstStyle/>
        <a:p>
          <a:endParaRPr lang="en-US"/>
        </a:p>
      </dgm:t>
    </dgm:pt>
    <dgm:pt modelId="{D085619A-EC8C-F04A-B917-1C7C70F5A7E7}">
      <dgm:prSet phldrT="[Text]" custT="1"/>
      <dgm:spPr/>
      <dgm:t>
        <a:bodyPr/>
        <a:lstStyle/>
        <a:p>
          <a:r>
            <a:rPr lang="en-US" sz="1400" dirty="0" smtClean="0"/>
            <a:t>Project alignment</a:t>
          </a:r>
          <a:endParaRPr lang="en-US" sz="1400" dirty="0"/>
        </a:p>
      </dgm:t>
    </dgm:pt>
    <dgm:pt modelId="{12F7E62D-B4A6-1B4A-A770-CD12F11E8921}" type="parTrans" cxnId="{70F30FE4-E025-4D45-A376-D97A785B7547}">
      <dgm:prSet/>
      <dgm:spPr/>
      <dgm:t>
        <a:bodyPr/>
        <a:lstStyle/>
        <a:p>
          <a:endParaRPr lang="en-US"/>
        </a:p>
      </dgm:t>
    </dgm:pt>
    <dgm:pt modelId="{561612AC-79BE-FF46-B87B-F84C1AA7C587}" type="sibTrans" cxnId="{70F30FE4-E025-4D45-A376-D97A785B7547}">
      <dgm:prSet/>
      <dgm:spPr/>
      <dgm:t>
        <a:bodyPr/>
        <a:lstStyle/>
        <a:p>
          <a:endParaRPr lang="en-US"/>
        </a:p>
      </dgm:t>
    </dgm:pt>
    <dgm:pt modelId="{B0DD0538-39B9-5F49-8573-BDDFDB14482E}">
      <dgm:prSet phldrT="[Text]" custT="1"/>
      <dgm:spPr/>
      <dgm:t>
        <a:bodyPr/>
        <a:lstStyle/>
        <a:p>
          <a:r>
            <a:rPr lang="en-US" sz="1400" dirty="0" smtClean="0"/>
            <a:t>Best practices</a:t>
          </a:r>
          <a:endParaRPr lang="en-US" sz="1400" dirty="0"/>
        </a:p>
      </dgm:t>
    </dgm:pt>
    <dgm:pt modelId="{0E63057E-3AD9-FB42-AFE4-6EC52ACA3622}" type="parTrans" cxnId="{D9212526-D058-D345-8CBB-DF9E519651EF}">
      <dgm:prSet/>
      <dgm:spPr/>
      <dgm:t>
        <a:bodyPr/>
        <a:lstStyle/>
        <a:p>
          <a:endParaRPr lang="en-US"/>
        </a:p>
      </dgm:t>
    </dgm:pt>
    <dgm:pt modelId="{7D9F6996-F4DF-B54A-B405-8D4AD5E9C03A}" type="sibTrans" cxnId="{D9212526-D058-D345-8CBB-DF9E519651EF}">
      <dgm:prSet/>
      <dgm:spPr/>
      <dgm:t>
        <a:bodyPr/>
        <a:lstStyle/>
        <a:p>
          <a:endParaRPr lang="en-US"/>
        </a:p>
      </dgm:t>
    </dgm:pt>
    <dgm:pt modelId="{2A990D45-FCCF-CF4D-BFDB-F3BB27C74BDE}">
      <dgm:prSet phldrT="[Text]" custT="1"/>
      <dgm:spPr/>
      <dgm:t>
        <a:bodyPr/>
        <a:lstStyle/>
        <a:p>
          <a:r>
            <a:rPr lang="en-US" sz="1400" dirty="0" smtClean="0"/>
            <a:t>One stop shop</a:t>
          </a:r>
          <a:endParaRPr lang="en-US" sz="1400" dirty="0"/>
        </a:p>
      </dgm:t>
    </dgm:pt>
    <dgm:pt modelId="{CBC5412F-BBCA-7F4E-9AD4-EC9E928AD188}" type="parTrans" cxnId="{9EE9E426-873D-C848-8C97-ACE4497D8C21}">
      <dgm:prSet/>
      <dgm:spPr/>
      <dgm:t>
        <a:bodyPr/>
        <a:lstStyle/>
        <a:p>
          <a:endParaRPr lang="en-US"/>
        </a:p>
      </dgm:t>
    </dgm:pt>
    <dgm:pt modelId="{287C9EEA-DB72-FC41-B9F2-FA094FB9BC02}" type="sibTrans" cxnId="{9EE9E426-873D-C848-8C97-ACE4497D8C21}">
      <dgm:prSet/>
      <dgm:spPr/>
      <dgm:t>
        <a:bodyPr/>
        <a:lstStyle/>
        <a:p>
          <a:endParaRPr lang="en-US"/>
        </a:p>
      </dgm:t>
    </dgm:pt>
    <dgm:pt modelId="{72E5E33D-65E6-5A42-9359-BD4F8C2D3398}">
      <dgm:prSet phldrT="[Text]" custT="1"/>
      <dgm:spPr/>
      <dgm:t>
        <a:bodyPr/>
        <a:lstStyle/>
        <a:p>
          <a:endParaRPr lang="en-US" sz="1400" dirty="0"/>
        </a:p>
      </dgm:t>
    </dgm:pt>
    <dgm:pt modelId="{5BD4C312-1970-F444-8620-9121F6EA476C}" type="sibTrans" cxnId="{FB66CFEB-49ED-EE49-AB6A-5AD3A0E29F3C}">
      <dgm:prSet/>
      <dgm:spPr/>
      <dgm:t>
        <a:bodyPr/>
        <a:lstStyle/>
        <a:p>
          <a:endParaRPr lang="en-US"/>
        </a:p>
      </dgm:t>
    </dgm:pt>
    <dgm:pt modelId="{4251793D-F150-A34E-91D3-761AF4EDC76F}" type="parTrans" cxnId="{FB66CFEB-49ED-EE49-AB6A-5AD3A0E29F3C}">
      <dgm:prSet/>
      <dgm:spPr/>
      <dgm:t>
        <a:bodyPr/>
        <a:lstStyle/>
        <a:p>
          <a:endParaRPr lang="en-US"/>
        </a:p>
      </dgm:t>
    </dgm:pt>
    <dgm:pt modelId="{5480A0AD-786F-C544-A139-87605A6AEAF8}" type="pres">
      <dgm:prSet presAssocID="{6114B9DC-2A0A-FA46-859E-807D2832F6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802195-21C0-5743-AE8A-B396BC6CE4A1}" type="pres">
      <dgm:prSet presAssocID="{6114B9DC-2A0A-FA46-859E-807D2832F606}" presName="children" presStyleCnt="0"/>
      <dgm:spPr/>
    </dgm:pt>
    <dgm:pt modelId="{9EC5E446-DFD9-4B4E-B559-60A4687DE168}" type="pres">
      <dgm:prSet presAssocID="{6114B9DC-2A0A-FA46-859E-807D2832F606}" presName="child1group" presStyleCnt="0"/>
      <dgm:spPr/>
    </dgm:pt>
    <dgm:pt modelId="{1F1A0372-3F1A-E84A-B9B7-CEE033A833FB}" type="pres">
      <dgm:prSet presAssocID="{6114B9DC-2A0A-FA46-859E-807D2832F606}" presName="child1" presStyleLbl="bgAcc1" presStyleIdx="0" presStyleCnt="4"/>
      <dgm:spPr/>
      <dgm:t>
        <a:bodyPr/>
        <a:lstStyle/>
        <a:p>
          <a:endParaRPr lang="en-US"/>
        </a:p>
      </dgm:t>
    </dgm:pt>
    <dgm:pt modelId="{4E064DF2-AC99-2343-A276-5249F1AE1CFA}" type="pres">
      <dgm:prSet presAssocID="{6114B9DC-2A0A-FA46-859E-807D2832F60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1AB1A-0D5E-FE4C-9D5F-9A9E68CD6B03}" type="pres">
      <dgm:prSet presAssocID="{6114B9DC-2A0A-FA46-859E-807D2832F606}" presName="child2group" presStyleCnt="0"/>
      <dgm:spPr/>
    </dgm:pt>
    <dgm:pt modelId="{C15FB726-52D7-AC4A-9CEC-D090F528C5BC}" type="pres">
      <dgm:prSet presAssocID="{6114B9DC-2A0A-FA46-859E-807D2832F606}" presName="child2" presStyleLbl="bgAcc1" presStyleIdx="1" presStyleCnt="4" custScaleX="114216" custLinFactNeighborX="11482"/>
      <dgm:spPr/>
      <dgm:t>
        <a:bodyPr/>
        <a:lstStyle/>
        <a:p>
          <a:endParaRPr lang="en-US"/>
        </a:p>
      </dgm:t>
    </dgm:pt>
    <dgm:pt modelId="{F886EBF9-D005-2A4A-B452-24EBD8758F60}" type="pres">
      <dgm:prSet presAssocID="{6114B9DC-2A0A-FA46-859E-807D2832F60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990AB-7A2D-DB47-BA7E-079F69A24D05}" type="pres">
      <dgm:prSet presAssocID="{6114B9DC-2A0A-FA46-859E-807D2832F606}" presName="child3group" presStyleCnt="0"/>
      <dgm:spPr/>
    </dgm:pt>
    <dgm:pt modelId="{2819341C-A12A-4E4D-9E8D-DE5C9F639F16}" type="pres">
      <dgm:prSet presAssocID="{6114B9DC-2A0A-FA46-859E-807D2832F606}" presName="child3" presStyleLbl="bgAcc1" presStyleIdx="2" presStyleCnt="4" custScaleX="113065" custLinFactNeighborX="10716" custLinFactNeighborY="0"/>
      <dgm:spPr/>
      <dgm:t>
        <a:bodyPr/>
        <a:lstStyle/>
        <a:p>
          <a:endParaRPr lang="en-US"/>
        </a:p>
      </dgm:t>
    </dgm:pt>
    <dgm:pt modelId="{5F8935CE-FDB7-3E4A-97F1-42A6D008EB75}" type="pres">
      <dgm:prSet presAssocID="{6114B9DC-2A0A-FA46-859E-807D2832F60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47527-E5A8-0344-9CB1-71150AF76924}" type="pres">
      <dgm:prSet presAssocID="{6114B9DC-2A0A-FA46-859E-807D2832F606}" presName="child4group" presStyleCnt="0"/>
      <dgm:spPr/>
    </dgm:pt>
    <dgm:pt modelId="{7DD917D5-5FAE-C94B-8CAA-A59236177B9C}" type="pres">
      <dgm:prSet presAssocID="{6114B9DC-2A0A-FA46-859E-807D2832F606}" presName="child4" presStyleLbl="bgAcc1" presStyleIdx="3" presStyleCnt="4"/>
      <dgm:spPr/>
      <dgm:t>
        <a:bodyPr/>
        <a:lstStyle/>
        <a:p>
          <a:endParaRPr lang="en-US"/>
        </a:p>
      </dgm:t>
    </dgm:pt>
    <dgm:pt modelId="{84D55618-6196-2944-80E5-7AEB0DC8274F}" type="pres">
      <dgm:prSet presAssocID="{6114B9DC-2A0A-FA46-859E-807D2832F60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8E3CE-D00C-6043-A7A7-AC2400EC31BF}" type="pres">
      <dgm:prSet presAssocID="{6114B9DC-2A0A-FA46-859E-807D2832F606}" presName="childPlaceholder" presStyleCnt="0"/>
      <dgm:spPr/>
    </dgm:pt>
    <dgm:pt modelId="{2AC1ABEC-D503-554B-BD07-EF7719B0F6D8}" type="pres">
      <dgm:prSet presAssocID="{6114B9DC-2A0A-FA46-859E-807D2832F606}" presName="circle" presStyleCnt="0"/>
      <dgm:spPr/>
    </dgm:pt>
    <dgm:pt modelId="{0A776881-7015-8640-BEC3-8E24F689D061}" type="pres">
      <dgm:prSet presAssocID="{6114B9DC-2A0A-FA46-859E-807D2832F60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76350-6E79-3E4A-AF0A-1D6BB7C0E732}" type="pres">
      <dgm:prSet presAssocID="{6114B9DC-2A0A-FA46-859E-807D2832F60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E51F0-1834-D14F-9B28-5957FBDCA9BD}" type="pres">
      <dgm:prSet presAssocID="{6114B9DC-2A0A-FA46-859E-807D2832F60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5EBEC-686E-974E-8111-212712D379C9}" type="pres">
      <dgm:prSet presAssocID="{6114B9DC-2A0A-FA46-859E-807D2832F60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A9F38-8948-1342-B60C-09C809D7BFA3}" type="pres">
      <dgm:prSet presAssocID="{6114B9DC-2A0A-FA46-859E-807D2832F606}" presName="quadrantPlaceholder" presStyleCnt="0"/>
      <dgm:spPr/>
    </dgm:pt>
    <dgm:pt modelId="{EB8F51BF-D2EB-4B46-8DF1-66A4673EF046}" type="pres">
      <dgm:prSet presAssocID="{6114B9DC-2A0A-FA46-859E-807D2832F606}" presName="center1" presStyleLbl="fgShp" presStyleIdx="0" presStyleCnt="2"/>
      <dgm:spPr/>
    </dgm:pt>
    <dgm:pt modelId="{47FC5839-B51E-7543-B745-4CD0AEBD72C8}" type="pres">
      <dgm:prSet presAssocID="{6114B9DC-2A0A-FA46-859E-807D2832F606}" presName="center2" presStyleLbl="fgShp" presStyleIdx="1" presStyleCnt="2"/>
      <dgm:spPr/>
    </dgm:pt>
  </dgm:ptLst>
  <dgm:cxnLst>
    <dgm:cxn modelId="{AD1EF61E-F361-E84C-8AE5-7F630AEEFDD9}" srcId="{97375606-6E18-114F-9AFD-8656BA398DF3}" destId="{D46238BA-C40F-E240-AEC2-CE57E378510F}" srcOrd="0" destOrd="0" parTransId="{1F77F7FD-0D4A-684A-B04A-6EEBFE3E9C1F}" sibTransId="{F261F99F-D801-B241-83CB-7BBFA7520A5D}"/>
    <dgm:cxn modelId="{FB66CFEB-49ED-EE49-AB6A-5AD3A0E29F3C}" srcId="{97375606-6E18-114F-9AFD-8656BA398DF3}" destId="{72E5E33D-65E6-5A42-9359-BD4F8C2D3398}" srcOrd="3" destOrd="0" parTransId="{4251793D-F150-A34E-91D3-761AF4EDC76F}" sibTransId="{5BD4C312-1970-F444-8620-9121F6EA476C}"/>
    <dgm:cxn modelId="{70F30FE4-E025-4D45-A376-D97A785B7547}" srcId="{6C556976-7CD9-1744-88F2-DDF1CA659A6A}" destId="{D085619A-EC8C-F04A-B917-1C7C70F5A7E7}" srcOrd="1" destOrd="0" parTransId="{12F7E62D-B4A6-1B4A-A770-CD12F11E8921}" sibTransId="{561612AC-79BE-FF46-B87B-F84C1AA7C587}"/>
    <dgm:cxn modelId="{3D27C823-D31A-B541-AC31-395084D55CD7}" type="presOf" srcId="{2A990D45-FCCF-CF4D-BFDB-F3BB27C74BDE}" destId="{C15FB726-52D7-AC4A-9CEC-D090F528C5BC}" srcOrd="0" destOrd="2" presId="urn:microsoft.com/office/officeart/2005/8/layout/cycle4#1"/>
    <dgm:cxn modelId="{0617498F-F847-F94D-9DEB-5703DD92D511}" type="presOf" srcId="{9C032843-C107-9A4D-A841-262330913334}" destId="{5F8935CE-FDB7-3E4A-97F1-42A6D008EB75}" srcOrd="1" destOrd="1" presId="urn:microsoft.com/office/officeart/2005/8/layout/cycle4#1"/>
    <dgm:cxn modelId="{C4F488EC-E440-2E42-9F2C-9890B0659C7D}" srcId="{FFB7F123-985D-8E48-9197-BF178A80BB8E}" destId="{2CB78E43-C635-2B40-A3C2-4B633DA80AC0}" srcOrd="2" destOrd="0" parTransId="{6D0D9076-EF8F-174A-8DC1-DC7DF23482E2}" sibTransId="{588D83B8-626D-764D-923A-B95C2D5EC10D}"/>
    <dgm:cxn modelId="{51CF1689-5BC3-2440-B726-7D86EFF27BA3}" type="presOf" srcId="{A53A83D9-71E8-524D-8F86-85DF3A375DA8}" destId="{84D55618-6196-2944-80E5-7AEB0DC8274F}" srcOrd="1" destOrd="2" presId="urn:microsoft.com/office/officeart/2005/8/layout/cycle4#1"/>
    <dgm:cxn modelId="{283E8F5A-2F58-D743-B371-749C9851EA96}" type="presOf" srcId="{6C556976-7CD9-1744-88F2-DDF1CA659A6A}" destId="{6C55EBEC-686E-974E-8111-212712D379C9}" srcOrd="0" destOrd="0" presId="urn:microsoft.com/office/officeart/2005/8/layout/cycle4#1"/>
    <dgm:cxn modelId="{E70FA0D2-6275-194B-93EB-B65B1D98F27B}" type="presOf" srcId="{2CB78E43-C635-2B40-A3C2-4B633DA80AC0}" destId="{1F1A0372-3F1A-E84A-B9B7-CEE033A833FB}" srcOrd="0" destOrd="2" presId="urn:microsoft.com/office/officeart/2005/8/layout/cycle4#1"/>
    <dgm:cxn modelId="{0214A5CA-B09D-F348-A397-A8C035940438}" type="presOf" srcId="{97375606-6E18-114F-9AFD-8656BA398DF3}" destId="{FD676350-6E79-3E4A-AF0A-1D6BB7C0E732}" srcOrd="0" destOrd="0" presId="urn:microsoft.com/office/officeart/2005/8/layout/cycle4#1"/>
    <dgm:cxn modelId="{9BD97601-798C-304A-8A91-09CD12F3A53D}" type="presOf" srcId="{D39A2BDB-83F3-F54F-9C6D-E0FB70AD7386}" destId="{5F8935CE-FDB7-3E4A-97F1-42A6D008EB75}" srcOrd="1" destOrd="0" presId="urn:microsoft.com/office/officeart/2005/8/layout/cycle4#1"/>
    <dgm:cxn modelId="{A62F04A1-4D85-3142-BFE1-8AB62EF1D643}" srcId="{6114B9DC-2A0A-FA46-859E-807D2832F606}" destId="{97375606-6E18-114F-9AFD-8656BA398DF3}" srcOrd="1" destOrd="0" parTransId="{03F53AB5-0F7A-E94B-83D8-1A58A1DD56B1}" sibTransId="{4A08E4D0-91B5-3544-9273-5D634970A5E1}"/>
    <dgm:cxn modelId="{48B750E9-093B-C948-A5DF-7CC70634E2E4}" srcId="{6C556976-7CD9-1744-88F2-DDF1CA659A6A}" destId="{A53A83D9-71E8-524D-8F86-85DF3A375DA8}" srcOrd="2" destOrd="0" parTransId="{67F8302B-843F-DC4C-A622-7FF811329396}" sibTransId="{49D1624C-A15F-A841-ACB9-B52F17E8BCE5}"/>
    <dgm:cxn modelId="{87C2CCA1-5602-6E49-B746-D9CAA324953D}" type="presOf" srcId="{D46238BA-C40F-E240-AEC2-CE57E378510F}" destId="{F886EBF9-D005-2A4A-B452-24EBD8758F60}" srcOrd="1" destOrd="0" presId="urn:microsoft.com/office/officeart/2005/8/layout/cycle4#1"/>
    <dgm:cxn modelId="{C082F90C-A94B-0C41-8D64-FBBA29982396}" srcId="{71A405CD-15B0-0444-8C93-2AEB4F740141}" destId="{9C032843-C107-9A4D-A841-262330913334}" srcOrd="1" destOrd="0" parTransId="{65A22D64-4866-8949-BD6C-625634978EA3}" sibTransId="{05312170-9F00-7A4B-8613-26CDC8CC7911}"/>
    <dgm:cxn modelId="{41F0AA09-0107-EC45-B5C3-A0C399145EFB}" type="presOf" srcId="{A53A83D9-71E8-524D-8F86-85DF3A375DA8}" destId="{7DD917D5-5FAE-C94B-8CAA-A59236177B9C}" srcOrd="0" destOrd="2" presId="urn:microsoft.com/office/officeart/2005/8/layout/cycle4#1"/>
    <dgm:cxn modelId="{FF71CC36-E88B-A447-A78E-D6F376D7A16E}" srcId="{FFB7F123-985D-8E48-9197-BF178A80BB8E}" destId="{F297CAAD-DA53-E440-BBD4-E9C4F33EAAA3}" srcOrd="1" destOrd="0" parTransId="{0561FC86-D2DB-E64C-8F02-4C61EC1055DA}" sibTransId="{686818BE-BDF0-C84B-9AC6-63CA1097EFCF}"/>
    <dgm:cxn modelId="{36F770D8-9A26-CE45-B92E-853E16741BB1}" type="presOf" srcId="{F297CAAD-DA53-E440-BBD4-E9C4F33EAAA3}" destId="{4E064DF2-AC99-2343-A276-5249F1AE1CFA}" srcOrd="1" destOrd="1" presId="urn:microsoft.com/office/officeart/2005/8/layout/cycle4#1"/>
    <dgm:cxn modelId="{9D8A38AE-FA8E-5445-91D4-20B7D6A1F485}" type="presOf" srcId="{71A405CD-15B0-0444-8C93-2AEB4F740141}" destId="{B06E51F0-1834-D14F-9B28-5957FBDCA9BD}" srcOrd="0" destOrd="0" presId="urn:microsoft.com/office/officeart/2005/8/layout/cycle4#1"/>
    <dgm:cxn modelId="{1FD825BA-633E-9147-979E-94EF777EF6C6}" srcId="{6C556976-7CD9-1744-88F2-DDF1CA659A6A}" destId="{7B37E3AF-1699-8A49-8A3C-C06BFC1CBD56}" srcOrd="0" destOrd="0" parTransId="{96F1FB88-B666-5A4D-9888-DFA67BC1FCCC}" sibTransId="{099B9C5D-38D7-5548-8A22-2D8D704AC227}"/>
    <dgm:cxn modelId="{1949FB48-7A1E-1C4D-9779-B5AE0C7476C3}" type="presOf" srcId="{D46238BA-C40F-E240-AEC2-CE57E378510F}" destId="{C15FB726-52D7-AC4A-9CEC-D090F528C5BC}" srcOrd="0" destOrd="0" presId="urn:microsoft.com/office/officeart/2005/8/layout/cycle4#1"/>
    <dgm:cxn modelId="{9EE9E426-873D-C848-8C97-ACE4497D8C21}" srcId="{97375606-6E18-114F-9AFD-8656BA398DF3}" destId="{2A990D45-FCCF-CF4D-BFDB-F3BB27C74BDE}" srcOrd="2" destOrd="0" parTransId="{CBC5412F-BBCA-7F4E-9AD4-EC9E928AD188}" sibTransId="{287C9EEA-DB72-FC41-B9F2-FA094FB9BC02}"/>
    <dgm:cxn modelId="{D9212526-D058-D345-8CBB-DF9E519651EF}" srcId="{97375606-6E18-114F-9AFD-8656BA398DF3}" destId="{B0DD0538-39B9-5F49-8573-BDDFDB14482E}" srcOrd="1" destOrd="0" parTransId="{0E63057E-3AD9-FB42-AFE4-6EC52ACA3622}" sibTransId="{7D9F6996-F4DF-B54A-B405-8D4AD5E9C03A}"/>
    <dgm:cxn modelId="{1AAE0502-B00A-4A44-83CB-A947CFE0FB53}" type="presOf" srcId="{7B37E3AF-1699-8A49-8A3C-C06BFC1CBD56}" destId="{84D55618-6196-2944-80E5-7AEB0DC8274F}" srcOrd="1" destOrd="0" presId="urn:microsoft.com/office/officeart/2005/8/layout/cycle4#1"/>
    <dgm:cxn modelId="{73B68C58-5C08-AF41-A4D1-092D1EEF0C2C}" type="presOf" srcId="{2A990D45-FCCF-CF4D-BFDB-F3BB27C74BDE}" destId="{F886EBF9-D005-2A4A-B452-24EBD8758F60}" srcOrd="1" destOrd="2" presId="urn:microsoft.com/office/officeart/2005/8/layout/cycle4#1"/>
    <dgm:cxn modelId="{C164248D-D602-6345-9145-BDDDF0B98F41}" srcId="{6114B9DC-2A0A-FA46-859E-807D2832F606}" destId="{FFB7F123-985D-8E48-9197-BF178A80BB8E}" srcOrd="0" destOrd="0" parTransId="{BE717EAA-29DB-A543-AA97-BDF88D48C54E}" sibTransId="{4B388ED3-A969-3C43-B704-33610837DB6B}"/>
    <dgm:cxn modelId="{7838312B-7DA2-234E-8A6C-71145BE4C6E4}" type="presOf" srcId="{7B37E3AF-1699-8A49-8A3C-C06BFC1CBD56}" destId="{7DD917D5-5FAE-C94B-8CAA-A59236177B9C}" srcOrd="0" destOrd="0" presId="urn:microsoft.com/office/officeart/2005/8/layout/cycle4#1"/>
    <dgm:cxn modelId="{E745CF78-30AE-8A48-ABFF-55FCC3847CEB}" type="presOf" srcId="{2CB78E43-C635-2B40-A3C2-4B633DA80AC0}" destId="{4E064DF2-AC99-2343-A276-5249F1AE1CFA}" srcOrd="1" destOrd="2" presId="urn:microsoft.com/office/officeart/2005/8/layout/cycle4#1"/>
    <dgm:cxn modelId="{F30342DB-99D7-7B4D-B498-14ADB77852DA}" type="presOf" srcId="{D39A2BDB-83F3-F54F-9C6D-E0FB70AD7386}" destId="{2819341C-A12A-4E4D-9E8D-DE5C9F639F16}" srcOrd="0" destOrd="0" presId="urn:microsoft.com/office/officeart/2005/8/layout/cycle4#1"/>
    <dgm:cxn modelId="{BA52C664-61EE-D444-B29D-E07545A9D9B0}" type="presOf" srcId="{FFB7F123-985D-8E48-9197-BF178A80BB8E}" destId="{0A776881-7015-8640-BEC3-8E24F689D061}" srcOrd="0" destOrd="0" presId="urn:microsoft.com/office/officeart/2005/8/layout/cycle4#1"/>
    <dgm:cxn modelId="{1EF0E638-0FCC-A340-BA54-D4AEF299A482}" type="presOf" srcId="{F297CAAD-DA53-E440-BBD4-E9C4F33EAAA3}" destId="{1F1A0372-3F1A-E84A-B9B7-CEE033A833FB}" srcOrd="0" destOrd="1" presId="urn:microsoft.com/office/officeart/2005/8/layout/cycle4#1"/>
    <dgm:cxn modelId="{380B7B03-76D1-6342-91EF-564B9F4F8481}" type="presOf" srcId="{D085619A-EC8C-F04A-B917-1C7C70F5A7E7}" destId="{7DD917D5-5FAE-C94B-8CAA-A59236177B9C}" srcOrd="0" destOrd="1" presId="urn:microsoft.com/office/officeart/2005/8/layout/cycle4#1"/>
    <dgm:cxn modelId="{EDB61FBF-A2FE-2646-87CB-757BC414A7C2}" type="presOf" srcId="{72E5E33D-65E6-5A42-9359-BD4F8C2D3398}" destId="{F886EBF9-D005-2A4A-B452-24EBD8758F60}" srcOrd="1" destOrd="3" presId="urn:microsoft.com/office/officeart/2005/8/layout/cycle4#1"/>
    <dgm:cxn modelId="{21F3B352-AF62-4A40-B59C-DECD32874823}" type="presOf" srcId="{9C032843-C107-9A4D-A841-262330913334}" destId="{2819341C-A12A-4E4D-9E8D-DE5C9F639F16}" srcOrd="0" destOrd="1" presId="urn:microsoft.com/office/officeart/2005/8/layout/cycle4#1"/>
    <dgm:cxn modelId="{A2C0B60A-9F01-5B44-B48B-D6BCB6D528FE}" type="presOf" srcId="{72E5E33D-65E6-5A42-9359-BD4F8C2D3398}" destId="{C15FB726-52D7-AC4A-9CEC-D090F528C5BC}" srcOrd="0" destOrd="3" presId="urn:microsoft.com/office/officeart/2005/8/layout/cycle4#1"/>
    <dgm:cxn modelId="{9A712DD4-0F6C-8B44-91EB-185B2AF96314}" type="presOf" srcId="{D085619A-EC8C-F04A-B917-1C7C70F5A7E7}" destId="{84D55618-6196-2944-80E5-7AEB0DC8274F}" srcOrd="1" destOrd="1" presId="urn:microsoft.com/office/officeart/2005/8/layout/cycle4#1"/>
    <dgm:cxn modelId="{43CF42F0-89CA-A04B-A4A8-39132431A00B}" type="presOf" srcId="{B0DD0538-39B9-5F49-8573-BDDFDB14482E}" destId="{C15FB726-52D7-AC4A-9CEC-D090F528C5BC}" srcOrd="0" destOrd="1" presId="urn:microsoft.com/office/officeart/2005/8/layout/cycle4#1"/>
    <dgm:cxn modelId="{2106AB05-D3D6-714F-9C1C-E68B3F040A4A}" type="presOf" srcId="{B0DD0538-39B9-5F49-8573-BDDFDB14482E}" destId="{F886EBF9-D005-2A4A-B452-24EBD8758F60}" srcOrd="1" destOrd="1" presId="urn:microsoft.com/office/officeart/2005/8/layout/cycle4#1"/>
    <dgm:cxn modelId="{42672937-060F-0C44-A262-4F84C8F99486}" type="presOf" srcId="{6114B9DC-2A0A-FA46-859E-807D2832F606}" destId="{5480A0AD-786F-C544-A139-87605A6AEAF8}" srcOrd="0" destOrd="0" presId="urn:microsoft.com/office/officeart/2005/8/layout/cycle4#1"/>
    <dgm:cxn modelId="{A2FB863A-0B4F-524B-935F-9DB6F9E80653}" srcId="{FFB7F123-985D-8E48-9197-BF178A80BB8E}" destId="{0701760E-D558-6D40-8FCE-CBEDBC24635F}" srcOrd="0" destOrd="0" parTransId="{D4131E09-68CE-494A-A47C-7D754D018FF3}" sibTransId="{C4444350-61BF-DF49-B0D0-DEF9DD9DB1F5}"/>
    <dgm:cxn modelId="{B7C8F647-0AA2-A948-AFFB-2828AD927C4F}" srcId="{6114B9DC-2A0A-FA46-859E-807D2832F606}" destId="{6C556976-7CD9-1744-88F2-DDF1CA659A6A}" srcOrd="3" destOrd="0" parTransId="{67F4E7F9-D14B-BF46-8779-37EF999851F7}" sibTransId="{7997E9CA-B16D-0C40-BF89-115121C78D09}"/>
    <dgm:cxn modelId="{C22D3405-E993-D947-97BD-6995C0612EA8}" srcId="{71A405CD-15B0-0444-8C93-2AEB4F740141}" destId="{D39A2BDB-83F3-F54F-9C6D-E0FB70AD7386}" srcOrd="0" destOrd="0" parTransId="{E0EFE239-30E1-934E-973F-9938DFE4F840}" sibTransId="{DB7E6B97-C772-EC42-B0E8-31B9B1465AC6}"/>
    <dgm:cxn modelId="{74B0C492-1ACB-3241-A168-CF9DA7590259}" type="presOf" srcId="{0701760E-D558-6D40-8FCE-CBEDBC24635F}" destId="{1F1A0372-3F1A-E84A-B9B7-CEE033A833FB}" srcOrd="0" destOrd="0" presId="urn:microsoft.com/office/officeart/2005/8/layout/cycle4#1"/>
    <dgm:cxn modelId="{04BF2290-41C0-3C46-8634-32CD804D77B9}" srcId="{6114B9DC-2A0A-FA46-859E-807D2832F606}" destId="{71A405CD-15B0-0444-8C93-2AEB4F740141}" srcOrd="2" destOrd="0" parTransId="{6D908EEA-1FAD-EE46-BD58-1D6B880B4C40}" sibTransId="{9677816F-07D3-2F44-A6DC-4E2CDB10BF0B}"/>
    <dgm:cxn modelId="{CC4DCD88-C634-FD46-9E9D-60945BCA7E71}" type="presOf" srcId="{0701760E-D558-6D40-8FCE-CBEDBC24635F}" destId="{4E064DF2-AC99-2343-A276-5249F1AE1CFA}" srcOrd="1" destOrd="0" presId="urn:microsoft.com/office/officeart/2005/8/layout/cycle4#1"/>
    <dgm:cxn modelId="{B7A2628E-5F26-CC43-8D0E-93D5BEB3EE77}" type="presParOf" srcId="{5480A0AD-786F-C544-A139-87605A6AEAF8}" destId="{76802195-21C0-5743-AE8A-B396BC6CE4A1}" srcOrd="0" destOrd="0" presId="urn:microsoft.com/office/officeart/2005/8/layout/cycle4#1"/>
    <dgm:cxn modelId="{D08A097D-8D2B-324C-9A99-52D7CC4FFB29}" type="presParOf" srcId="{76802195-21C0-5743-AE8A-B396BC6CE4A1}" destId="{9EC5E446-DFD9-4B4E-B559-60A4687DE168}" srcOrd="0" destOrd="0" presId="urn:microsoft.com/office/officeart/2005/8/layout/cycle4#1"/>
    <dgm:cxn modelId="{49CD9B61-B093-CE43-8636-588C753EE916}" type="presParOf" srcId="{9EC5E446-DFD9-4B4E-B559-60A4687DE168}" destId="{1F1A0372-3F1A-E84A-B9B7-CEE033A833FB}" srcOrd="0" destOrd="0" presId="urn:microsoft.com/office/officeart/2005/8/layout/cycle4#1"/>
    <dgm:cxn modelId="{23522D43-A33F-074A-B1EE-EDE5449D3F61}" type="presParOf" srcId="{9EC5E446-DFD9-4B4E-B559-60A4687DE168}" destId="{4E064DF2-AC99-2343-A276-5249F1AE1CFA}" srcOrd="1" destOrd="0" presId="urn:microsoft.com/office/officeart/2005/8/layout/cycle4#1"/>
    <dgm:cxn modelId="{4FB3FE26-42AD-234E-88A3-F0DEC0482668}" type="presParOf" srcId="{76802195-21C0-5743-AE8A-B396BC6CE4A1}" destId="{8C41AB1A-0D5E-FE4C-9D5F-9A9E68CD6B03}" srcOrd="1" destOrd="0" presId="urn:microsoft.com/office/officeart/2005/8/layout/cycle4#1"/>
    <dgm:cxn modelId="{2F72E4FD-7034-7540-80CE-A733B3F094E9}" type="presParOf" srcId="{8C41AB1A-0D5E-FE4C-9D5F-9A9E68CD6B03}" destId="{C15FB726-52D7-AC4A-9CEC-D090F528C5BC}" srcOrd="0" destOrd="0" presId="urn:microsoft.com/office/officeart/2005/8/layout/cycle4#1"/>
    <dgm:cxn modelId="{42EBE528-2EAA-6A47-868E-ECE921391D83}" type="presParOf" srcId="{8C41AB1A-0D5E-FE4C-9D5F-9A9E68CD6B03}" destId="{F886EBF9-D005-2A4A-B452-24EBD8758F60}" srcOrd="1" destOrd="0" presId="urn:microsoft.com/office/officeart/2005/8/layout/cycle4#1"/>
    <dgm:cxn modelId="{166F2DBD-E038-7E42-9199-2A1644C88EB9}" type="presParOf" srcId="{76802195-21C0-5743-AE8A-B396BC6CE4A1}" destId="{1A3990AB-7A2D-DB47-BA7E-079F69A24D05}" srcOrd="2" destOrd="0" presId="urn:microsoft.com/office/officeart/2005/8/layout/cycle4#1"/>
    <dgm:cxn modelId="{5F222125-AA90-2A41-BB24-5B7388F4242C}" type="presParOf" srcId="{1A3990AB-7A2D-DB47-BA7E-079F69A24D05}" destId="{2819341C-A12A-4E4D-9E8D-DE5C9F639F16}" srcOrd="0" destOrd="0" presId="urn:microsoft.com/office/officeart/2005/8/layout/cycle4#1"/>
    <dgm:cxn modelId="{149B9843-F854-3D4B-AFA5-B92AC5423DAD}" type="presParOf" srcId="{1A3990AB-7A2D-DB47-BA7E-079F69A24D05}" destId="{5F8935CE-FDB7-3E4A-97F1-42A6D008EB75}" srcOrd="1" destOrd="0" presId="urn:microsoft.com/office/officeart/2005/8/layout/cycle4#1"/>
    <dgm:cxn modelId="{3A83198C-B7F8-7F4C-AF9E-10E7C424FD25}" type="presParOf" srcId="{76802195-21C0-5743-AE8A-B396BC6CE4A1}" destId="{1F647527-E5A8-0344-9CB1-71150AF76924}" srcOrd="3" destOrd="0" presId="urn:microsoft.com/office/officeart/2005/8/layout/cycle4#1"/>
    <dgm:cxn modelId="{865C090F-EFEC-F540-B54E-F0474E904736}" type="presParOf" srcId="{1F647527-E5A8-0344-9CB1-71150AF76924}" destId="{7DD917D5-5FAE-C94B-8CAA-A59236177B9C}" srcOrd="0" destOrd="0" presId="urn:microsoft.com/office/officeart/2005/8/layout/cycle4#1"/>
    <dgm:cxn modelId="{409D6952-73FD-834E-AA3E-3807F1256281}" type="presParOf" srcId="{1F647527-E5A8-0344-9CB1-71150AF76924}" destId="{84D55618-6196-2944-80E5-7AEB0DC8274F}" srcOrd="1" destOrd="0" presId="urn:microsoft.com/office/officeart/2005/8/layout/cycle4#1"/>
    <dgm:cxn modelId="{10112976-0716-4348-A41C-E149FF17028B}" type="presParOf" srcId="{76802195-21C0-5743-AE8A-B396BC6CE4A1}" destId="{C518E3CE-D00C-6043-A7A7-AC2400EC31BF}" srcOrd="4" destOrd="0" presId="urn:microsoft.com/office/officeart/2005/8/layout/cycle4#1"/>
    <dgm:cxn modelId="{A7AFFAB7-10F6-4D40-B779-CC10213294B4}" type="presParOf" srcId="{5480A0AD-786F-C544-A139-87605A6AEAF8}" destId="{2AC1ABEC-D503-554B-BD07-EF7719B0F6D8}" srcOrd="1" destOrd="0" presId="urn:microsoft.com/office/officeart/2005/8/layout/cycle4#1"/>
    <dgm:cxn modelId="{2413D70C-B2E5-8D4C-AE89-C2D367C3B42E}" type="presParOf" srcId="{2AC1ABEC-D503-554B-BD07-EF7719B0F6D8}" destId="{0A776881-7015-8640-BEC3-8E24F689D061}" srcOrd="0" destOrd="0" presId="urn:microsoft.com/office/officeart/2005/8/layout/cycle4#1"/>
    <dgm:cxn modelId="{9AAC6299-6E84-6744-8731-1E8FE4ED4AC4}" type="presParOf" srcId="{2AC1ABEC-D503-554B-BD07-EF7719B0F6D8}" destId="{FD676350-6E79-3E4A-AF0A-1D6BB7C0E732}" srcOrd="1" destOrd="0" presId="urn:microsoft.com/office/officeart/2005/8/layout/cycle4#1"/>
    <dgm:cxn modelId="{A6B6F768-6783-9945-AF32-7776DB448279}" type="presParOf" srcId="{2AC1ABEC-D503-554B-BD07-EF7719B0F6D8}" destId="{B06E51F0-1834-D14F-9B28-5957FBDCA9BD}" srcOrd="2" destOrd="0" presId="urn:microsoft.com/office/officeart/2005/8/layout/cycle4#1"/>
    <dgm:cxn modelId="{B4E5BFD0-E1E3-2F45-A9CA-6A0DFB2BB319}" type="presParOf" srcId="{2AC1ABEC-D503-554B-BD07-EF7719B0F6D8}" destId="{6C55EBEC-686E-974E-8111-212712D379C9}" srcOrd="3" destOrd="0" presId="urn:microsoft.com/office/officeart/2005/8/layout/cycle4#1"/>
    <dgm:cxn modelId="{AA28EF15-712E-F646-AFBC-37684D962FE1}" type="presParOf" srcId="{2AC1ABEC-D503-554B-BD07-EF7719B0F6D8}" destId="{E10A9F38-8948-1342-B60C-09C809D7BFA3}" srcOrd="4" destOrd="0" presId="urn:microsoft.com/office/officeart/2005/8/layout/cycle4#1"/>
    <dgm:cxn modelId="{2884AD08-61B4-4641-971D-BAB23C99E760}" type="presParOf" srcId="{5480A0AD-786F-C544-A139-87605A6AEAF8}" destId="{EB8F51BF-D2EB-4B46-8DF1-66A4673EF046}" srcOrd="2" destOrd="0" presId="urn:microsoft.com/office/officeart/2005/8/layout/cycle4#1"/>
    <dgm:cxn modelId="{F4F6C0B1-D215-704E-A50C-11D07EA30327}" type="presParOf" srcId="{5480A0AD-786F-C544-A139-87605A6AEAF8}" destId="{47FC5839-B51E-7543-B745-4CD0AEBD72C8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DCA06-07AD-6147-AA12-51E514A897C0}">
      <dsp:nvSpPr>
        <dsp:cNvPr id="0" name=""/>
        <dsp:cNvSpPr/>
      </dsp:nvSpPr>
      <dsp:spPr>
        <a:xfrm>
          <a:off x="2361" y="424286"/>
          <a:ext cx="2302475" cy="576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Taking Stock</a:t>
          </a:r>
          <a:endParaRPr lang="en-US" sz="2000" kern="1200" dirty="0"/>
        </a:p>
      </dsp:txBody>
      <dsp:txXfrm>
        <a:off x="2361" y="424286"/>
        <a:ext cx="2302475" cy="576000"/>
      </dsp:txXfrm>
    </dsp:sp>
    <dsp:sp modelId="{2C383D59-978D-754A-B6C8-E6D61CD54866}">
      <dsp:nvSpPr>
        <dsp:cNvPr id="0" name=""/>
        <dsp:cNvSpPr/>
      </dsp:nvSpPr>
      <dsp:spPr>
        <a:xfrm>
          <a:off x="2361" y="1000286"/>
          <a:ext cx="2302475" cy="29543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Demand from Investment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Identifying gaps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Identifying potential</a:t>
          </a:r>
          <a:endParaRPr lang="en-US" sz="2300" kern="1200" dirty="0"/>
        </a:p>
      </dsp:txBody>
      <dsp:txXfrm>
        <a:off x="2361" y="1000286"/>
        <a:ext cx="2302475" cy="2954306"/>
      </dsp:txXfrm>
    </dsp:sp>
    <dsp:sp modelId="{54E47C02-513C-1942-89A9-6F0B10FE1222}">
      <dsp:nvSpPr>
        <dsp:cNvPr id="0" name=""/>
        <dsp:cNvSpPr/>
      </dsp:nvSpPr>
      <dsp:spPr>
        <a:xfrm>
          <a:off x="2627183" y="424286"/>
          <a:ext cx="2302475" cy="576000"/>
        </a:xfrm>
        <a:prstGeom prst="rect">
          <a:avLst/>
        </a:prstGeom>
        <a:gradFill rotWithShape="0">
          <a:gsLst>
            <a:gs pos="0">
              <a:schemeClr val="accent3">
                <a:hueOff val="-1351206"/>
                <a:satOff val="-3557"/>
                <a:lumOff val="-2941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hueOff val="-1351206"/>
                <a:satOff val="-3557"/>
                <a:lumOff val="-2941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hueOff val="-1351206"/>
                <a:satOff val="-3557"/>
                <a:lumOff val="-2941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-1351206"/>
              <a:satOff val="-3557"/>
              <a:lumOff val="-2941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Targets/Timelines</a:t>
          </a:r>
          <a:endParaRPr lang="en-US" sz="2000" kern="1200" dirty="0"/>
        </a:p>
      </dsp:txBody>
      <dsp:txXfrm>
        <a:off x="2627183" y="424286"/>
        <a:ext cx="2302475" cy="576000"/>
      </dsp:txXfrm>
    </dsp:sp>
    <dsp:sp modelId="{2ED52FD4-CEDF-E142-8D39-43AFA5BDBB4C}">
      <dsp:nvSpPr>
        <dsp:cNvPr id="0" name=""/>
        <dsp:cNvSpPr/>
      </dsp:nvSpPr>
      <dsp:spPr>
        <a:xfrm>
          <a:off x="2627183" y="1000286"/>
          <a:ext cx="2302475" cy="2954306"/>
        </a:xfrm>
        <a:prstGeom prst="rect">
          <a:avLst/>
        </a:prstGeom>
        <a:solidFill>
          <a:schemeClr val="accent3">
            <a:tint val="40000"/>
            <a:alpha val="90000"/>
            <a:hueOff val="-1691811"/>
            <a:satOff val="-9150"/>
            <a:lumOff val="-94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691811"/>
              <a:satOff val="-9150"/>
              <a:lumOff val="-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Quantifying impact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Setting the right targets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Developing indicators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Updating targets</a:t>
          </a:r>
          <a:endParaRPr lang="en-US" sz="2300" kern="1200" dirty="0"/>
        </a:p>
      </dsp:txBody>
      <dsp:txXfrm>
        <a:off x="2627183" y="1000286"/>
        <a:ext cx="2302475" cy="2954306"/>
      </dsp:txXfrm>
    </dsp:sp>
    <dsp:sp modelId="{D807AC8B-22A9-AD4A-B8F8-2D9A6F7F3B29}">
      <dsp:nvSpPr>
        <dsp:cNvPr id="0" name=""/>
        <dsp:cNvSpPr/>
      </dsp:nvSpPr>
      <dsp:spPr>
        <a:xfrm>
          <a:off x="5252005" y="424286"/>
          <a:ext cx="2302475" cy="576000"/>
        </a:xfrm>
        <a:prstGeom prst="rect">
          <a:avLst/>
        </a:prstGeom>
        <a:gradFill rotWithShape="0">
          <a:gsLst>
            <a:gs pos="0">
              <a:schemeClr val="accent3">
                <a:hueOff val="-2702411"/>
                <a:satOff val="-7114"/>
                <a:lumOff val="-5882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hueOff val="-2702411"/>
                <a:satOff val="-7114"/>
                <a:lumOff val="-5882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hueOff val="-2702411"/>
                <a:satOff val="-7114"/>
                <a:lumOff val="-5882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-2702411"/>
              <a:satOff val="-7114"/>
              <a:lumOff val="-5882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Monitoring</a:t>
          </a:r>
          <a:endParaRPr lang="en-US" sz="2000" kern="1200" dirty="0"/>
        </a:p>
      </dsp:txBody>
      <dsp:txXfrm>
        <a:off x="5252005" y="424286"/>
        <a:ext cx="2302475" cy="576000"/>
      </dsp:txXfrm>
    </dsp:sp>
    <dsp:sp modelId="{142FD8E4-DD74-B748-A995-E054FFD0E19D}">
      <dsp:nvSpPr>
        <dsp:cNvPr id="0" name=""/>
        <dsp:cNvSpPr/>
      </dsp:nvSpPr>
      <dsp:spPr>
        <a:xfrm>
          <a:off x="5252005" y="1000286"/>
          <a:ext cx="2302475" cy="2954306"/>
        </a:xfrm>
        <a:prstGeom prst="rect">
          <a:avLst/>
        </a:prstGeom>
        <a:solidFill>
          <a:schemeClr val="accent3">
            <a:tint val="40000"/>
            <a:alpha val="90000"/>
            <a:hueOff val="-3383622"/>
            <a:satOff val="-18301"/>
            <a:lumOff val="-188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383622"/>
              <a:satOff val="-18301"/>
              <a:lumOff val="-1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300" kern="1200" dirty="0" smtClean="0"/>
            <a:t> Tender process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300" kern="1200" dirty="0" smtClean="0"/>
            <a:t> Audit capacity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300" kern="1200" dirty="0" smtClean="0"/>
            <a:t> Reporting requirements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300" kern="1200" dirty="0" smtClean="0"/>
            <a:t>Transparency</a:t>
          </a:r>
        </a:p>
      </dsp:txBody>
      <dsp:txXfrm>
        <a:off x="5252005" y="1000286"/>
        <a:ext cx="2302475" cy="2954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FDE84-572B-774E-AEDB-68E6E7BEF324}">
      <dsp:nvSpPr>
        <dsp:cNvPr id="0" name=""/>
        <dsp:cNvSpPr/>
      </dsp:nvSpPr>
      <dsp:spPr>
        <a:xfrm>
          <a:off x="0" y="55846"/>
          <a:ext cx="3098800" cy="7562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Supporting Local Companies</a:t>
          </a:r>
          <a:endParaRPr lang="en-US" sz="2200" kern="1200" dirty="0"/>
        </a:p>
      </dsp:txBody>
      <dsp:txXfrm>
        <a:off x="0" y="55846"/>
        <a:ext cx="3098800" cy="756257"/>
      </dsp:txXfrm>
    </dsp:sp>
    <dsp:sp modelId="{CB8D8050-A207-F64F-9B28-376A3118420B}">
      <dsp:nvSpPr>
        <dsp:cNvPr id="0" name=""/>
        <dsp:cNvSpPr/>
      </dsp:nvSpPr>
      <dsp:spPr>
        <a:xfrm>
          <a:off x="0" y="808492"/>
          <a:ext cx="3098800" cy="36316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Implementation Committees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Procurement Communication Plan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Information Sharing Platform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Financing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Capacity Building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Facilitating Joint Ventures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Cluster Development</a:t>
          </a:r>
          <a:endParaRPr lang="en-US" sz="2100" kern="1200" dirty="0"/>
        </a:p>
      </dsp:txBody>
      <dsp:txXfrm>
        <a:off x="0" y="808492"/>
        <a:ext cx="3098800" cy="3631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9341C-A12A-4E4D-9E8D-DE5C9F639F16}">
      <dsp:nvSpPr>
        <dsp:cNvPr id="0" name=""/>
        <dsp:cNvSpPr/>
      </dsp:nvSpPr>
      <dsp:spPr>
        <a:xfrm>
          <a:off x="3322295" y="2455646"/>
          <a:ext cx="2017028" cy="1155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801608"/>
              <a:satOff val="-4743"/>
              <a:lumOff val="-3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Monitoring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Dissemination</a:t>
          </a:r>
          <a:endParaRPr lang="en-US" sz="1400" kern="1200" dirty="0"/>
        </a:p>
      </dsp:txBody>
      <dsp:txXfrm>
        <a:off x="3952789" y="2769931"/>
        <a:ext cx="1361150" cy="815928"/>
      </dsp:txXfrm>
    </dsp:sp>
    <dsp:sp modelId="{7DD917D5-5FAE-C94B-8CAA-A59236177B9C}">
      <dsp:nvSpPr>
        <dsp:cNvPr id="0" name=""/>
        <dsp:cNvSpPr/>
      </dsp:nvSpPr>
      <dsp:spPr>
        <a:xfrm>
          <a:off x="337000" y="2455646"/>
          <a:ext cx="1783955" cy="1155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702411"/>
              <a:satOff val="-7114"/>
              <a:lumOff val="-5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Capacity Building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Project alignment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362385" y="2769931"/>
        <a:ext cx="1197998" cy="815928"/>
      </dsp:txXfrm>
    </dsp:sp>
    <dsp:sp modelId="{C15FB726-52D7-AC4A-9CEC-D090F528C5BC}">
      <dsp:nvSpPr>
        <dsp:cNvPr id="0" name=""/>
        <dsp:cNvSpPr/>
      </dsp:nvSpPr>
      <dsp:spPr>
        <a:xfrm>
          <a:off x="3325694" y="0"/>
          <a:ext cx="2037562" cy="1155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900804"/>
              <a:satOff val="-2371"/>
              <a:lumOff val="-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PPP Potential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Best practices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One stop shop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3962347" y="25385"/>
        <a:ext cx="1375523" cy="815928"/>
      </dsp:txXfrm>
    </dsp:sp>
    <dsp:sp modelId="{1F1A0372-3F1A-E84A-B9B7-CEE033A833FB}">
      <dsp:nvSpPr>
        <dsp:cNvPr id="0" name=""/>
        <dsp:cNvSpPr/>
      </dsp:nvSpPr>
      <dsp:spPr>
        <a:xfrm>
          <a:off x="337000" y="0"/>
          <a:ext cx="1783955" cy="1155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Industrial Policy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SME Policy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Education Strategy</a:t>
          </a:r>
          <a:endParaRPr lang="en-US" sz="1400" kern="1200" dirty="0"/>
        </a:p>
      </dsp:txBody>
      <dsp:txXfrm>
        <a:off x="362385" y="25385"/>
        <a:ext cx="1197998" cy="815928"/>
      </dsp:txXfrm>
    </dsp:sp>
    <dsp:sp modelId="{0A776881-7015-8640-BEC3-8E24F689D061}">
      <dsp:nvSpPr>
        <dsp:cNvPr id="0" name=""/>
        <dsp:cNvSpPr/>
      </dsp:nvSpPr>
      <dsp:spPr>
        <a:xfrm>
          <a:off x="1147929" y="205840"/>
          <a:ext cx="1563669" cy="156366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Govt.</a:t>
          </a:r>
          <a:endParaRPr lang="en-US" sz="1800" b="1" kern="1200" dirty="0"/>
        </a:p>
      </dsp:txBody>
      <dsp:txXfrm>
        <a:off x="1605917" y="663828"/>
        <a:ext cx="1105681" cy="1105681"/>
      </dsp:txXfrm>
    </dsp:sp>
    <dsp:sp modelId="{FD676350-6E79-3E4A-AF0A-1D6BB7C0E732}">
      <dsp:nvSpPr>
        <dsp:cNvPr id="0" name=""/>
        <dsp:cNvSpPr/>
      </dsp:nvSpPr>
      <dsp:spPr>
        <a:xfrm rot="5400000">
          <a:off x="2783823" y="205840"/>
          <a:ext cx="1563669" cy="1563669"/>
        </a:xfrm>
        <a:prstGeom prst="pieWedge">
          <a:avLst/>
        </a:prstGeom>
        <a:gradFill rotWithShape="0">
          <a:gsLst>
            <a:gs pos="0">
              <a:schemeClr val="accent3">
                <a:hueOff val="-900804"/>
                <a:satOff val="-2371"/>
                <a:lumOff val="-1961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hueOff val="-900804"/>
                <a:satOff val="-2371"/>
                <a:lumOff val="-1961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hueOff val="-900804"/>
                <a:satOff val="-2371"/>
                <a:lumOff val="-1961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Investor</a:t>
          </a:r>
          <a:endParaRPr lang="en-US" sz="1800" b="1" kern="1200" dirty="0"/>
        </a:p>
      </dsp:txBody>
      <dsp:txXfrm rot="-5400000">
        <a:off x="2783823" y="663828"/>
        <a:ext cx="1105681" cy="1105681"/>
      </dsp:txXfrm>
    </dsp:sp>
    <dsp:sp modelId="{B06E51F0-1834-D14F-9B28-5957FBDCA9BD}">
      <dsp:nvSpPr>
        <dsp:cNvPr id="0" name=""/>
        <dsp:cNvSpPr/>
      </dsp:nvSpPr>
      <dsp:spPr>
        <a:xfrm rot="10800000">
          <a:off x="2783823" y="1841734"/>
          <a:ext cx="1563669" cy="1563669"/>
        </a:xfrm>
        <a:prstGeom prst="pieWedge">
          <a:avLst/>
        </a:prstGeom>
        <a:gradFill rotWithShape="0">
          <a:gsLst>
            <a:gs pos="0">
              <a:schemeClr val="accent3">
                <a:hueOff val="-1801608"/>
                <a:satOff val="-4743"/>
                <a:lumOff val="-3921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hueOff val="-1801608"/>
                <a:satOff val="-4743"/>
                <a:lumOff val="-3921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hueOff val="-1801608"/>
                <a:satOff val="-4743"/>
                <a:lumOff val="-3921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Civil Society</a:t>
          </a:r>
          <a:endParaRPr lang="en-US" sz="1800" b="1" kern="1200" dirty="0"/>
        </a:p>
      </dsp:txBody>
      <dsp:txXfrm rot="10800000">
        <a:off x="2783823" y="1841734"/>
        <a:ext cx="1105681" cy="1105681"/>
      </dsp:txXfrm>
    </dsp:sp>
    <dsp:sp modelId="{6C55EBEC-686E-974E-8111-212712D379C9}">
      <dsp:nvSpPr>
        <dsp:cNvPr id="0" name=""/>
        <dsp:cNvSpPr/>
      </dsp:nvSpPr>
      <dsp:spPr>
        <a:xfrm rot="16200000">
          <a:off x="1147929" y="1841734"/>
          <a:ext cx="1563669" cy="1563669"/>
        </a:xfrm>
        <a:prstGeom prst="pieWedge">
          <a:avLst/>
        </a:prstGeom>
        <a:gradFill rotWithShape="0">
          <a:gsLst>
            <a:gs pos="0">
              <a:schemeClr val="accent3">
                <a:hueOff val="-2702411"/>
                <a:satOff val="-7114"/>
                <a:lumOff val="-5882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hueOff val="-2702411"/>
                <a:satOff val="-7114"/>
                <a:lumOff val="-5882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hueOff val="-2702411"/>
                <a:satOff val="-7114"/>
                <a:lumOff val="-5882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Donors</a:t>
          </a:r>
          <a:endParaRPr lang="en-US" sz="1800" b="1" kern="1200" dirty="0"/>
        </a:p>
      </dsp:txBody>
      <dsp:txXfrm rot="5400000">
        <a:off x="1605917" y="1841734"/>
        <a:ext cx="1105681" cy="1105681"/>
      </dsp:txXfrm>
    </dsp:sp>
    <dsp:sp modelId="{EB8F51BF-D2EB-4B46-8DF1-66A4673EF046}">
      <dsp:nvSpPr>
        <dsp:cNvPr id="0" name=""/>
        <dsp:cNvSpPr/>
      </dsp:nvSpPr>
      <dsp:spPr>
        <a:xfrm>
          <a:off x="2477770" y="1480610"/>
          <a:ext cx="539881" cy="469461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tint val="4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FC5839-B51E-7543-B745-4CD0AEBD72C8}">
      <dsp:nvSpPr>
        <dsp:cNvPr id="0" name=""/>
        <dsp:cNvSpPr/>
      </dsp:nvSpPr>
      <dsp:spPr>
        <a:xfrm rot="10800000">
          <a:off x="2477770" y="1661172"/>
          <a:ext cx="539881" cy="469461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tint val="4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E0202-F5B1-744D-89A4-EF1919736720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3D0E-2EAE-574A-8578-1B84E5A2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87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B81D3-A090-3645-A335-BD7CEFD4F64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4551D-3D92-8B4B-9BDE-13841A8F43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6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551D-3D92-8B4B-9BDE-13841A8F43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5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551D-3D92-8B4B-9BDE-13841A8F43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8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551D-3D92-8B4B-9BDE-13841A8F43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3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551D-3D92-8B4B-9BDE-13841A8F43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3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215622"/>
            <a:ext cx="8228013" cy="987424"/>
          </a:xfrm>
        </p:spPr>
        <p:txBody>
          <a:bodyPr tIns="0" bIns="0" anchor="ctr" anchorCtr="0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pic>
        <p:nvPicPr>
          <p:cNvPr id="9" name="Picture 5" descr="VCC_Logo_Medium_Size_Hi_Res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r="1979"/>
          <a:stretch/>
        </p:blipFill>
        <p:spPr bwMode="auto">
          <a:xfrm>
            <a:off x="1642534" y="5045588"/>
            <a:ext cx="5875866" cy="155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981199" y="3862249"/>
            <a:ext cx="5181601" cy="809904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50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2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122-D4D8-8D4C-9514-41C1CD1E1C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5" descr="VCC_Logo_Medium_Size_Hi_Res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363" t="10676" r="76621" b="16915"/>
          <a:stretch/>
        </p:blipFill>
        <p:spPr bwMode="auto">
          <a:xfrm>
            <a:off x="7907867" y="5723811"/>
            <a:ext cx="1205972" cy="113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473760"/>
            <a:ext cx="6400800" cy="1362075"/>
          </a:xfrm>
        </p:spPr>
        <p:txBody>
          <a:bodyPr anchor="ctr" anchorCtr="0"/>
          <a:lstStyle>
            <a:lvl1pPr algn="ctr">
              <a:defRPr sz="40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 Master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199" y="4287029"/>
            <a:ext cx="5181601" cy="150018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50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 descr="VCC_Logo_Medium_Size_Hi_Res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363" t="10676" r="76621" b="16915"/>
          <a:stretch/>
        </p:blipFill>
        <p:spPr bwMode="auto">
          <a:xfrm>
            <a:off x="7907867" y="5723811"/>
            <a:ext cx="1205972" cy="113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361142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361142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122-D4D8-8D4C-9514-41C1CD1E1C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VCC_Logo_Medium_Size_Hi_Res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363" t="10676" r="76621" b="16915"/>
          <a:stretch/>
        </p:blipFill>
        <p:spPr bwMode="auto">
          <a:xfrm>
            <a:off x="7907867" y="5723811"/>
            <a:ext cx="1205972" cy="113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51211"/>
            <a:ext cx="3767328" cy="762000"/>
          </a:xfrm>
        </p:spPr>
        <p:txBody>
          <a:bodyPr anchor="ctr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0">
                <a:solidFill>
                  <a:srgbClr val="3366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779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851211"/>
            <a:ext cx="3767328" cy="762000"/>
          </a:xfrm>
        </p:spPr>
        <p:txBody>
          <a:bodyPr anchor="ctr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0">
                <a:solidFill>
                  <a:srgbClr val="3366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779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122-D4D8-8D4C-9514-41C1CD1E1C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5" descr="VCC_Logo_Medium_Size_Hi_Res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363" t="10676" r="76621" b="16915"/>
          <a:stretch/>
        </p:blipFill>
        <p:spPr bwMode="auto">
          <a:xfrm>
            <a:off x="7907867" y="5723811"/>
            <a:ext cx="1205972" cy="113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748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122-D4D8-8D4C-9514-41C1CD1E1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056803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pic>
        <p:nvPicPr>
          <p:cNvPr id="10" name="Picture 5" descr="VCC_Logo_Medium_Size_Hi_Res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363" t="10676" r="76621" b="16915"/>
          <a:stretch/>
        </p:blipFill>
        <p:spPr bwMode="auto">
          <a:xfrm>
            <a:off x="7907867" y="5723811"/>
            <a:ext cx="1205972" cy="113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CC_Logo_Medium_Size_Hi_Res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363" t="10676" r="76621" b="16915"/>
          <a:stretch/>
        </p:blipFill>
        <p:spPr bwMode="auto">
          <a:xfrm>
            <a:off x="7907867" y="5723811"/>
            <a:ext cx="1205972" cy="113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</p:spPr>
        <p:txBody>
          <a:bodyPr/>
          <a:lstStyle/>
          <a:p>
            <a:fld id="{E551D122-D4D8-8D4C-9514-41C1CD1E1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0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3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1096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300"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defRPr>
            </a:lvl1pPr>
          </a:lstStyle>
          <a:p>
            <a:fld id="{E551D122-D4D8-8D4C-9514-41C1CD1E1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199" y="2215622"/>
            <a:ext cx="8228013" cy="987424"/>
          </a:xfrm>
        </p:spPr>
        <p:txBody>
          <a:bodyPr/>
          <a:lstStyle/>
          <a:p>
            <a:r>
              <a:rPr lang="en-US" dirty="0" smtClean="0"/>
              <a:t>Local Content Policies Design and Implementation Issues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81199" y="3708400"/>
            <a:ext cx="5181601" cy="11500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Conference on Local Content Policies in the Oil, Gas and Mining Sectors</a:t>
            </a:r>
          </a:p>
          <a:p>
            <a:r>
              <a:rPr lang="en-US" dirty="0" smtClean="0"/>
              <a:t>Vienna, October 1,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Content Mechanisms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62358" y="1589949"/>
            <a:ext cx="4050792" cy="762000"/>
          </a:xfrm>
        </p:spPr>
        <p:txBody>
          <a:bodyPr/>
          <a:lstStyle/>
          <a:p>
            <a:r>
              <a:rPr lang="en-US" sz="2800" dirty="0" smtClean="0"/>
              <a:t>Framework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62358" y="2229058"/>
            <a:ext cx="4050792" cy="3438339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Voluntary scheme – Company dependent</a:t>
            </a:r>
          </a:p>
          <a:p>
            <a:pPr lvl="1"/>
            <a:r>
              <a:rPr lang="en-US" sz="2400" dirty="0" smtClean="0"/>
              <a:t>Non-binding framework – Chile</a:t>
            </a:r>
          </a:p>
          <a:p>
            <a:pPr lvl="1"/>
            <a:r>
              <a:rPr lang="en-US" sz="2400" dirty="0" smtClean="0"/>
              <a:t>Legislation – Timor-Leste </a:t>
            </a:r>
          </a:p>
          <a:p>
            <a:pPr lvl="1"/>
            <a:r>
              <a:rPr lang="en-US" sz="2400" dirty="0" smtClean="0"/>
              <a:t>Contracts – Worldwide</a:t>
            </a:r>
          </a:p>
          <a:p>
            <a:pPr lvl="1"/>
            <a:r>
              <a:rPr lang="en-US" sz="2400" dirty="0" smtClean="0"/>
              <a:t>Bids – Brazil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" y="1580775"/>
            <a:ext cx="4055222" cy="762000"/>
          </a:xfrm>
        </p:spPr>
        <p:txBody>
          <a:bodyPr/>
          <a:lstStyle/>
          <a:p>
            <a:r>
              <a:rPr lang="en-US" sz="2800" dirty="0" smtClean="0"/>
              <a:t>Definition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" y="2219884"/>
            <a:ext cx="4055222" cy="3438339"/>
          </a:xfrm>
        </p:spPr>
        <p:txBody>
          <a:bodyPr/>
          <a:lstStyle/>
          <a:p>
            <a:pPr lvl="1"/>
            <a:r>
              <a:rPr lang="en-US" sz="2400" dirty="0">
                <a:solidFill>
                  <a:schemeClr val="tx2"/>
                </a:solidFill>
              </a:rPr>
              <a:t>What does local content include?</a:t>
            </a:r>
          </a:p>
          <a:p>
            <a:pPr lvl="1"/>
            <a:r>
              <a:rPr lang="en-US" sz="2400" dirty="0"/>
              <a:t>Legal loopholes – what is a “local company”?</a:t>
            </a:r>
          </a:p>
          <a:p>
            <a:pPr lvl="1"/>
            <a:r>
              <a:rPr lang="en-US" sz="2400" dirty="0"/>
              <a:t>Local vs. National </a:t>
            </a:r>
            <a:r>
              <a:rPr lang="en-US" sz="2400" dirty="0" smtClean="0"/>
              <a:t>Content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122-D4D8-8D4C-9514-41C1CD1E1C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and Investment Treaties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524001"/>
            <a:ext cx="8111067" cy="4605865"/>
          </a:xfrm>
        </p:spPr>
        <p:txBody>
          <a:bodyPr>
            <a:noAutofit/>
          </a:bodyPr>
          <a:lstStyle/>
          <a:p>
            <a:r>
              <a:rPr lang="en-US" dirty="0" smtClean="0"/>
              <a:t>WTO: Aim to lower tariffs and non-tariff barriers</a:t>
            </a:r>
          </a:p>
          <a:p>
            <a:pPr lvl="1"/>
            <a:r>
              <a:rPr lang="en-US" dirty="0" smtClean="0"/>
              <a:t>Limiting performance requirements related to trade in goods (TRIMs Agreement in 1995) </a:t>
            </a:r>
          </a:p>
          <a:p>
            <a:pPr lvl="1"/>
            <a:r>
              <a:rPr lang="en-US" dirty="0" smtClean="0"/>
              <a:t>Limiting performance requirements related to trade in services (GATS Agreement in 1995)</a:t>
            </a:r>
          </a:p>
          <a:p>
            <a:pPr lvl="1"/>
            <a:r>
              <a:rPr lang="en-US" dirty="0" smtClean="0"/>
              <a:t>Limiting performance requirement related to government procurement (GPA Agreement in 1996)</a:t>
            </a:r>
          </a:p>
          <a:p>
            <a:r>
              <a:rPr lang="en-US" dirty="0" smtClean="0">
                <a:solidFill>
                  <a:srgbClr val="465466"/>
                </a:solidFill>
              </a:rPr>
              <a:t>Bilateral and Multilateral Trade and Investment Treaties</a:t>
            </a:r>
          </a:p>
          <a:p>
            <a:pPr lvl="1"/>
            <a:r>
              <a:rPr lang="en-US" dirty="0" smtClean="0">
                <a:solidFill>
                  <a:srgbClr val="465466"/>
                </a:solidFill>
              </a:rPr>
              <a:t>International investment agreements with Japan, USA, Canada and others forbid performance requirements beyond TRIMs</a:t>
            </a:r>
          </a:p>
          <a:p>
            <a:pPr lvl="1"/>
            <a:r>
              <a:rPr lang="en-US" dirty="0" smtClean="0">
                <a:solidFill>
                  <a:srgbClr val="465466"/>
                </a:solidFill>
              </a:rPr>
              <a:t>NAFTA</a:t>
            </a:r>
            <a:r>
              <a:rPr lang="en-US" dirty="0">
                <a:solidFill>
                  <a:srgbClr val="465466"/>
                </a:solidFill>
              </a:rPr>
              <a:t>: Example of Mobil vs. </a:t>
            </a:r>
            <a:r>
              <a:rPr lang="en-US" dirty="0" smtClean="0">
                <a:solidFill>
                  <a:srgbClr val="465466"/>
                </a:solidFill>
              </a:rPr>
              <a:t>Canada case</a:t>
            </a:r>
            <a:endParaRPr lang="en-US" dirty="0">
              <a:solidFill>
                <a:srgbClr val="465466"/>
              </a:solidFill>
            </a:endParaRPr>
          </a:p>
          <a:p>
            <a:pPr lvl="1"/>
            <a:endParaRPr lang="en-US" dirty="0" smtClean="0">
              <a:solidFill>
                <a:srgbClr val="4654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122-D4D8-8D4C-9514-41C1CD1E1C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122-D4D8-8D4C-9514-41C1CD1E1C91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22525885"/>
              </p:ext>
            </p:extLst>
          </p:nvPr>
        </p:nvGraphicFramePr>
        <p:xfrm>
          <a:off x="800263" y="1410652"/>
          <a:ext cx="7556843" cy="4378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90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122-D4D8-8D4C-9514-41C1CD1E1C91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7241426"/>
              </p:ext>
            </p:extLst>
          </p:nvPr>
        </p:nvGraphicFramePr>
        <p:xfrm>
          <a:off x="457201" y="1392766"/>
          <a:ext cx="3098800" cy="449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007594"/>
              </p:ext>
            </p:extLst>
          </p:nvPr>
        </p:nvGraphicFramePr>
        <p:xfrm>
          <a:off x="3603213" y="2277494"/>
          <a:ext cx="5495423" cy="361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932756" y="1408585"/>
            <a:ext cx="5038845" cy="804015"/>
            <a:chOff x="0" y="29297"/>
            <a:chExt cx="3098800" cy="804015"/>
          </a:xfrm>
        </p:grpSpPr>
        <p:sp>
          <p:nvSpPr>
            <p:cNvPr id="11" name="Rectangle 10"/>
            <p:cNvSpPr/>
            <p:nvPr/>
          </p:nvSpPr>
          <p:spPr>
            <a:xfrm>
              <a:off x="0" y="29297"/>
              <a:ext cx="3098800" cy="804015"/>
            </a:xfrm>
            <a:prstGeom prst="rect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29297"/>
              <a:ext cx="3098800" cy="804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89408" rIns="156464" bIns="8940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Cooperation</a:t>
              </a:r>
              <a:endParaRPr lang="en-US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48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market forces sufficient to increase local content?</a:t>
            </a:r>
          </a:p>
          <a:p>
            <a:r>
              <a:rPr lang="en-US" dirty="0" smtClean="0"/>
              <a:t>Should future trade and investment treaties further restrict domestic local content policy discretion?</a:t>
            </a:r>
          </a:p>
          <a:p>
            <a:r>
              <a:rPr lang="en-US" dirty="0" smtClean="0"/>
              <a:t>What is the principle stumbling block in practice for the successful implementation of a binding local content policy?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122-D4D8-8D4C-9514-41C1CD1E1C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21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CC PPT template ">
  <a:themeElements>
    <a:clrScheme name="Custom 33">
      <a:dk1>
        <a:sysClr val="windowText" lastClr="000000"/>
      </a:dk1>
      <a:lt1>
        <a:srgbClr val="FFFFFF"/>
      </a:lt1>
      <a:dk2>
        <a:srgbClr val="465466"/>
      </a:dk2>
      <a:lt2>
        <a:srgbClr val="BBD7F8"/>
      </a:lt2>
      <a:accent1>
        <a:srgbClr val="FF9900"/>
      </a:accent1>
      <a:accent2>
        <a:srgbClr val="FF6600"/>
      </a:accent2>
      <a:accent3>
        <a:srgbClr val="3366CC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VCC PPT template .potx</Template>
  <TotalTime>7851</TotalTime>
  <Words>287</Words>
  <Application>Microsoft Office PowerPoint</Application>
  <PresentationFormat>On-screen Show (4:3)</PresentationFormat>
  <Paragraphs>74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VCC PPT template </vt:lpstr>
      <vt:lpstr>Local Content Policies Design and Implementation Issues</vt:lpstr>
      <vt:lpstr>Local Content Mechanisms</vt:lpstr>
      <vt:lpstr>Trade and Investment Treaties</vt:lpstr>
      <vt:lpstr>Implementation</vt:lpstr>
      <vt:lpstr>Holistic Approach</vt:lpstr>
      <vt:lpstr>Questions</vt:lpstr>
    </vt:vector>
  </TitlesOfParts>
  <Company>Columbia Law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Lise Johnson</dc:creator>
  <cp:lastModifiedBy>Jonathan Davidar</cp:lastModifiedBy>
  <cp:revision>174</cp:revision>
  <dcterms:created xsi:type="dcterms:W3CDTF">2013-08-26T10:40:19Z</dcterms:created>
  <dcterms:modified xsi:type="dcterms:W3CDTF">2013-10-31T19:13:54Z</dcterms:modified>
</cp:coreProperties>
</file>