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98" r:id="rId4"/>
    <p:sldId id="305" r:id="rId5"/>
    <p:sldId id="301" r:id="rId6"/>
    <p:sldId id="302" r:id="rId7"/>
    <p:sldId id="303" r:id="rId8"/>
    <p:sldId id="285" r:id="rId9"/>
    <p:sldId id="286" r:id="rId10"/>
    <p:sldId id="304" r:id="rId11"/>
    <p:sldId id="290" r:id="rId12"/>
    <p:sldId id="266" r:id="rId1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xa\diretoria$\DIRETORIA-GERAL\DOCUMENTOS%20DG%20-%20CG\DG\LUCIENE\09.%20P&amp;D_PRH\Gr&#225;ficos_P&amp;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raxa\diretoria$\DIRETORIA-GERAL\DOCUMENTOS%20DG%20-%20CG\DG\LUCIENE\19.%20DIVERSOS\Investimentos_Ind&#250;stri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5880799056996"/>
          <c:y val="3.4741442539082165E-2"/>
          <c:w val="0.86745436054128033"/>
          <c:h val="0.8783713698605226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##\ ###\ ###\ ##0&quot; &quot;" sourceLinked="0"/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Plan1!$A$69:$A$78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Plan1!$D$69:$D$78</c:f>
              <c:numCache>
                <c:formatCode>0</c:formatCode>
                <c:ptCount val="10"/>
                <c:pt idx="0">
                  <c:v>862.2104783875036</c:v>
                </c:pt>
                <c:pt idx="1">
                  <c:v>1724.4209567750081</c:v>
                </c:pt>
                <c:pt idx="2">
                  <c:v>2895.6773928925886</c:v>
                </c:pt>
                <c:pt idx="3">
                  <c:v>4233.2219549421998</c:v>
                </c:pt>
                <c:pt idx="4">
                  <c:v>5720.4062955910458</c:v>
                </c:pt>
                <c:pt idx="5">
                  <c:v>7269.2080327141675</c:v>
                </c:pt>
                <c:pt idx="6">
                  <c:v>8966.1204930179701</c:v>
                </c:pt>
                <c:pt idx="7">
                  <c:v>10755.3850631895</c:v>
                </c:pt>
                <c:pt idx="8">
                  <c:v>12617.031612428689</c:v>
                </c:pt>
                <c:pt idx="9">
                  <c:v>14413.615819547214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34336"/>
        <c:axId val="237439616"/>
      </c:barChart>
      <c:catAx>
        <c:axId val="23673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7439616"/>
        <c:crosses val="autoZero"/>
        <c:auto val="1"/>
        <c:lblAlgn val="ctr"/>
        <c:lblOffset val="100"/>
        <c:noMultiLvlLbl val="0"/>
      </c:catAx>
      <c:valAx>
        <c:axId val="23743961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##\ ###\ ###\ ##0&quot; &quot;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673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931559082630225"/>
          <c:y val="3.2855745169241488E-2"/>
          <c:w val="0.75316109117335661"/>
          <c:h val="0.88486048655666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005828"/>
              </a:solidFill>
            </c:spPr>
          </c:dPt>
          <c:dLbls>
            <c:dLbl>
              <c:idx val="11"/>
              <c:spPr/>
              <c:txPr>
                <a:bodyPr/>
                <a:lstStyle/>
                <a:p>
                  <a:pPr>
                    <a:defRPr lang="pt-BR" sz="2000" b="1">
                      <a:solidFill>
                        <a:srgbClr val="005828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pt-BR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[Investimentos_Indústria.xlsx]Plan1!$B$2:$B$13</c:f>
              <c:strCache>
                <c:ptCount val="12"/>
                <c:pt idx="0">
                  <c:v>Others</c:v>
                </c:pt>
                <c:pt idx="1">
                  <c:v>Sugar-energy</c:v>
                </c:pt>
                <c:pt idx="2">
                  <c:v>Aerospace</c:v>
                </c:pt>
                <c:pt idx="3">
                  <c:v>Industrial Health</c:v>
                </c:pt>
                <c:pt idx="4">
                  <c:v>Textile</c:v>
                </c:pt>
                <c:pt idx="5">
                  <c:v>Steel</c:v>
                </c:pt>
                <c:pt idx="6">
                  <c:v>Electronics</c:v>
                </c:pt>
                <c:pt idx="7">
                  <c:v>Chemical</c:v>
                </c:pt>
                <c:pt idx="8">
                  <c:v>Paper and Cellulose</c:v>
                </c:pt>
                <c:pt idx="9">
                  <c:v>Mining</c:v>
                </c:pt>
                <c:pt idx="10">
                  <c:v>Automotive</c:v>
                </c:pt>
                <c:pt idx="11">
                  <c:v>Oil and Gas</c:v>
                </c:pt>
              </c:strCache>
            </c:strRef>
          </c:cat>
          <c:val>
            <c:numRef>
              <c:f>[Investimentos_Indústria.xlsx]Plan1!$D$2:$D$13</c:f>
              <c:numCache>
                <c:formatCode>General</c:formatCode>
                <c:ptCount val="12"/>
                <c:pt idx="0">
                  <c:v>352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28</c:v>
                </c:pt>
                <c:pt idx="6">
                  <c:v>28</c:v>
                </c:pt>
                <c:pt idx="7">
                  <c:v>30</c:v>
                </c:pt>
                <c:pt idx="8">
                  <c:v>30</c:v>
                </c:pt>
                <c:pt idx="9">
                  <c:v>57</c:v>
                </c:pt>
                <c:pt idx="10">
                  <c:v>63</c:v>
                </c:pt>
                <c:pt idx="11">
                  <c:v>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23936"/>
        <c:axId val="250470784"/>
      </c:barChart>
      <c:catAx>
        <c:axId val="250423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0470784"/>
        <c:crosses val="autoZero"/>
        <c:auto val="1"/>
        <c:lblAlgn val="ctr"/>
        <c:lblOffset val="100"/>
        <c:noMultiLvlLbl val="0"/>
      </c:catAx>
      <c:valAx>
        <c:axId val="25047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0423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E79E9-24E3-4E70-A1E9-7059B1F5041D}" type="doc">
      <dgm:prSet loTypeId="urn:microsoft.com/office/officeart/2005/8/layout/radial6" loCatId="cycle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5322805-76FB-41A5-85B2-2677EABC080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Local Content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CE41502C-0D9E-400A-B974-DCEB3C39E16B}" type="parTrans" cxnId="{904968F0-ADEB-4707-8DBD-17E821907305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DB4C3346-6D0F-4969-895B-7747BFAAEAA6}" type="sibTrans" cxnId="{904968F0-ADEB-4707-8DBD-17E821907305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043566F9-6081-4B00-A1F3-DBEB05E8B8CD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Government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6AE4C42F-F1F6-4E90-9BFF-D72CE9EA8087}" type="parTrans" cxnId="{31DC5D10-57EB-4799-92DF-6890F3A7F3F4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F7FD4126-CE8A-4031-A018-F130656C0808}" type="sibTrans" cxnId="{31DC5D10-57EB-4799-92DF-6890F3A7F3F4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F4B097BB-32A6-412F-9A7F-1B5A49EDD266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NOC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522BF058-5427-4E21-9280-921E880BA6A6}" type="parTrans" cxnId="{B2209A28-C4F2-4F77-839C-BE36BB13042B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E88BACEB-534B-48B2-81AF-B77D63802119}" type="sibTrans" cxnId="{B2209A28-C4F2-4F77-839C-BE36BB13042B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49D32EAB-237C-44A9-A193-00859882A1E4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Society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9E169431-C18A-489E-AC8B-9DF2AC836280}" type="parTrans" cxnId="{A416F582-B3CD-4BC4-BB49-BA2137BD44D6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C8E7E8F1-BB40-4F72-A30F-F0421F9E0DB2}" type="sibTrans" cxnId="{A416F582-B3CD-4BC4-BB49-BA2137BD44D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45A64C16-E502-45CC-A71A-78ED4488013B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500" b="1" dirty="0" smtClean="0">
              <a:latin typeface="Calibri" pitchFamily="34" charset="0"/>
              <a:cs typeface="Calibri" pitchFamily="34" charset="0"/>
            </a:rPr>
            <a:t>University</a:t>
          </a:r>
          <a:endParaRPr lang="en-US" sz="1500" b="1" dirty="0">
            <a:latin typeface="Calibri" pitchFamily="34" charset="0"/>
            <a:cs typeface="Calibri" pitchFamily="34" charset="0"/>
          </a:endParaRPr>
        </a:p>
      </dgm:t>
    </dgm:pt>
    <dgm:pt modelId="{2CC79D57-9346-4270-8D6A-7C1B7FB490D3}" type="parTrans" cxnId="{25ECC807-7B48-4BCF-AF20-30AED688A6F4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EF55DDFB-5F4C-41BA-812B-5A7AAAF1A637}" type="sibTrans" cxnId="{25ECC807-7B48-4BCF-AF20-30AED688A6F4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E0C2FE15-732D-4071-8CC6-A36EB06CECA8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IOC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017C1E68-288C-4EC0-B07C-7DBEA23A134C}" type="parTrans" cxnId="{91AB47B0-AFF1-4AAB-AB0B-F37E2C72E53D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0028DA4E-511A-4BC7-A77D-2002E7CA0B86}" type="sibTrans" cxnId="{91AB47B0-AFF1-4AAB-AB0B-F37E2C72E53D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2F13ABAD-1D15-4ADA-99DB-9B9BC79D0E0A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Suppliers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06BA5791-9CAF-4ECF-9115-F785B7ABBD26}" type="parTrans" cxnId="{7F848F79-B669-4B32-8DFE-9C29A24FDC76}">
      <dgm:prSet/>
      <dgm:spPr/>
      <dgm:t>
        <a:bodyPr/>
        <a:lstStyle/>
        <a:p>
          <a:endParaRPr lang="en-US" sz="1600"/>
        </a:p>
      </dgm:t>
    </dgm:pt>
    <dgm:pt modelId="{C6A4A47D-D002-419B-82CB-735060F57CC7}" type="sibTrans" cxnId="{7F848F79-B669-4B32-8DFE-9C29A24FDC7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600" dirty="0"/>
        </a:p>
      </dgm:t>
    </dgm:pt>
    <dgm:pt modelId="{B854145B-0E4A-4D63-AE22-E258280DA055}" type="pres">
      <dgm:prSet presAssocID="{005E79E9-24E3-4E70-A1E9-7059B1F504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3B42B2-9E65-466B-B216-EE0AA73C0AD3}" type="pres">
      <dgm:prSet presAssocID="{E5322805-76FB-41A5-85B2-2677EABC080C}" presName="centerShape" presStyleLbl="node0" presStyleIdx="0" presStyleCnt="1" custLinFactNeighborX="0"/>
      <dgm:spPr/>
      <dgm:t>
        <a:bodyPr/>
        <a:lstStyle/>
        <a:p>
          <a:endParaRPr lang="pt-BR"/>
        </a:p>
      </dgm:t>
    </dgm:pt>
    <dgm:pt modelId="{811C045A-B676-445A-AE71-B5373D89D7E5}" type="pres">
      <dgm:prSet presAssocID="{043566F9-6081-4B00-A1F3-DBEB05E8B8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95E1F-10D2-409B-83F5-38AF897C9EE7}" type="pres">
      <dgm:prSet presAssocID="{043566F9-6081-4B00-A1F3-DBEB05E8B8CD}" presName="dummy" presStyleCnt="0"/>
      <dgm:spPr/>
    </dgm:pt>
    <dgm:pt modelId="{3731BE4F-C2EC-4493-B5D3-C405555005EC}" type="pres">
      <dgm:prSet presAssocID="{F7FD4126-CE8A-4031-A018-F130656C0808}" presName="sibTrans" presStyleLbl="sibTrans2D1" presStyleIdx="0" presStyleCnt="6"/>
      <dgm:spPr/>
      <dgm:t>
        <a:bodyPr/>
        <a:lstStyle/>
        <a:p>
          <a:endParaRPr lang="pt-BR"/>
        </a:p>
      </dgm:t>
    </dgm:pt>
    <dgm:pt modelId="{889C63A7-4E0C-4ED4-AF85-C2D55CC0C353}" type="pres">
      <dgm:prSet presAssocID="{F4B097BB-32A6-412F-9A7F-1B5A49EDD2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136746-5A7F-47C3-A968-7487EFCBE20E}" type="pres">
      <dgm:prSet presAssocID="{F4B097BB-32A6-412F-9A7F-1B5A49EDD266}" presName="dummy" presStyleCnt="0"/>
      <dgm:spPr/>
    </dgm:pt>
    <dgm:pt modelId="{CD21EED5-E270-4487-A185-A5F78EDE93F6}" type="pres">
      <dgm:prSet presAssocID="{E88BACEB-534B-48B2-81AF-B77D63802119}" presName="sibTrans" presStyleLbl="sibTrans2D1" presStyleIdx="1" presStyleCnt="6"/>
      <dgm:spPr/>
      <dgm:t>
        <a:bodyPr/>
        <a:lstStyle/>
        <a:p>
          <a:endParaRPr lang="pt-BR"/>
        </a:p>
      </dgm:t>
    </dgm:pt>
    <dgm:pt modelId="{A13EC684-A8C6-45E5-A542-3056FE0B9FB5}" type="pres">
      <dgm:prSet presAssocID="{49D32EAB-237C-44A9-A193-00859882A1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01131-A5C9-4CED-8F48-12DE63D6D45A}" type="pres">
      <dgm:prSet presAssocID="{49D32EAB-237C-44A9-A193-00859882A1E4}" presName="dummy" presStyleCnt="0"/>
      <dgm:spPr/>
    </dgm:pt>
    <dgm:pt modelId="{D4CF530F-9057-452B-8F2F-8C672F3E0946}" type="pres">
      <dgm:prSet presAssocID="{C8E7E8F1-BB40-4F72-A30F-F0421F9E0DB2}" presName="sibTrans" presStyleLbl="sibTrans2D1" presStyleIdx="2" presStyleCnt="6"/>
      <dgm:spPr/>
      <dgm:t>
        <a:bodyPr/>
        <a:lstStyle/>
        <a:p>
          <a:endParaRPr lang="pt-BR"/>
        </a:p>
      </dgm:t>
    </dgm:pt>
    <dgm:pt modelId="{84B1A77E-A0A2-47D4-83F9-3C2F30AE19A9}" type="pres">
      <dgm:prSet presAssocID="{45A64C16-E502-45CC-A71A-78ED4488013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777FD-797F-48B2-979D-B1944A5F67EF}" type="pres">
      <dgm:prSet presAssocID="{45A64C16-E502-45CC-A71A-78ED4488013B}" presName="dummy" presStyleCnt="0"/>
      <dgm:spPr/>
    </dgm:pt>
    <dgm:pt modelId="{C955ECD2-E69D-4270-BFFB-329A9CD8A591}" type="pres">
      <dgm:prSet presAssocID="{EF55DDFB-5F4C-41BA-812B-5A7AAAF1A637}" presName="sibTrans" presStyleLbl="sibTrans2D1" presStyleIdx="3" presStyleCnt="6"/>
      <dgm:spPr/>
      <dgm:t>
        <a:bodyPr/>
        <a:lstStyle/>
        <a:p>
          <a:endParaRPr lang="pt-BR"/>
        </a:p>
      </dgm:t>
    </dgm:pt>
    <dgm:pt modelId="{37C762DC-8F9B-4439-B08C-042D9BA8BDBF}" type="pres">
      <dgm:prSet presAssocID="{E0C2FE15-732D-4071-8CC6-A36EB06CECA8}" presName="node" presStyleLbl="node1" presStyleIdx="4" presStyleCnt="6" custRadScaleRad="98564" custRadScaleInc="-2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2D21F-9E92-4FE8-8C06-6421B0D95627}" type="pres">
      <dgm:prSet presAssocID="{E0C2FE15-732D-4071-8CC6-A36EB06CECA8}" presName="dummy" presStyleCnt="0"/>
      <dgm:spPr/>
    </dgm:pt>
    <dgm:pt modelId="{3872ECE5-74A8-47B4-98B6-BDAE912A3BD0}" type="pres">
      <dgm:prSet presAssocID="{0028DA4E-511A-4BC7-A77D-2002E7CA0B86}" presName="sibTrans" presStyleLbl="sibTrans2D1" presStyleIdx="4" presStyleCnt="6"/>
      <dgm:spPr/>
      <dgm:t>
        <a:bodyPr/>
        <a:lstStyle/>
        <a:p>
          <a:endParaRPr lang="pt-BR"/>
        </a:p>
      </dgm:t>
    </dgm:pt>
    <dgm:pt modelId="{A894884E-4DE2-4E3C-9A24-3454FAF1AE31}" type="pres">
      <dgm:prSet presAssocID="{2F13ABAD-1D15-4ADA-99DB-9B9BC79D0E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0BC-C853-4C45-920E-F9A7270932D4}" type="pres">
      <dgm:prSet presAssocID="{2F13ABAD-1D15-4ADA-99DB-9B9BC79D0E0A}" presName="dummy" presStyleCnt="0"/>
      <dgm:spPr/>
    </dgm:pt>
    <dgm:pt modelId="{BC28D46D-011D-406B-AA79-0DE98DA626C1}" type="pres">
      <dgm:prSet presAssocID="{C6A4A47D-D002-419B-82CB-735060F57CC7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6A7C20F6-9852-4FF3-9E3D-38C28AD3C42F}" type="presOf" srcId="{F7FD4126-CE8A-4031-A018-F130656C0808}" destId="{3731BE4F-C2EC-4493-B5D3-C405555005EC}" srcOrd="0" destOrd="0" presId="urn:microsoft.com/office/officeart/2005/8/layout/radial6"/>
    <dgm:cxn modelId="{EABF4730-BD30-42DE-848E-91C02B65317F}" type="presOf" srcId="{45A64C16-E502-45CC-A71A-78ED4488013B}" destId="{84B1A77E-A0A2-47D4-83F9-3C2F30AE19A9}" srcOrd="0" destOrd="0" presId="urn:microsoft.com/office/officeart/2005/8/layout/radial6"/>
    <dgm:cxn modelId="{1B40010A-08EA-4A84-985D-21B79CED3EC2}" type="presOf" srcId="{F4B097BB-32A6-412F-9A7F-1B5A49EDD266}" destId="{889C63A7-4E0C-4ED4-AF85-C2D55CC0C353}" srcOrd="0" destOrd="0" presId="urn:microsoft.com/office/officeart/2005/8/layout/radial6"/>
    <dgm:cxn modelId="{A416F582-B3CD-4BC4-BB49-BA2137BD44D6}" srcId="{E5322805-76FB-41A5-85B2-2677EABC080C}" destId="{49D32EAB-237C-44A9-A193-00859882A1E4}" srcOrd="2" destOrd="0" parTransId="{9E169431-C18A-489E-AC8B-9DF2AC836280}" sibTransId="{C8E7E8F1-BB40-4F72-A30F-F0421F9E0DB2}"/>
    <dgm:cxn modelId="{A284239E-7A93-4E51-994A-5503655FD46F}" type="presOf" srcId="{C6A4A47D-D002-419B-82CB-735060F57CC7}" destId="{BC28D46D-011D-406B-AA79-0DE98DA626C1}" srcOrd="0" destOrd="0" presId="urn:microsoft.com/office/officeart/2005/8/layout/radial6"/>
    <dgm:cxn modelId="{DF03EB69-EF38-44B6-A09F-6D15FBB01820}" type="presOf" srcId="{2F13ABAD-1D15-4ADA-99DB-9B9BC79D0E0A}" destId="{A894884E-4DE2-4E3C-9A24-3454FAF1AE31}" srcOrd="0" destOrd="0" presId="urn:microsoft.com/office/officeart/2005/8/layout/radial6"/>
    <dgm:cxn modelId="{6EA4BB5F-E032-40B2-9773-195AA4974DBE}" type="presOf" srcId="{EF55DDFB-5F4C-41BA-812B-5A7AAAF1A637}" destId="{C955ECD2-E69D-4270-BFFB-329A9CD8A591}" srcOrd="0" destOrd="0" presId="urn:microsoft.com/office/officeart/2005/8/layout/radial6"/>
    <dgm:cxn modelId="{4A74ED3A-A819-49E7-9DE3-FD4D53E04146}" type="presOf" srcId="{0028DA4E-511A-4BC7-A77D-2002E7CA0B86}" destId="{3872ECE5-74A8-47B4-98B6-BDAE912A3BD0}" srcOrd="0" destOrd="0" presId="urn:microsoft.com/office/officeart/2005/8/layout/radial6"/>
    <dgm:cxn modelId="{73AB7288-01EF-4683-A2D0-7068533D90BD}" type="presOf" srcId="{005E79E9-24E3-4E70-A1E9-7059B1F5041D}" destId="{B854145B-0E4A-4D63-AE22-E258280DA055}" srcOrd="0" destOrd="0" presId="urn:microsoft.com/office/officeart/2005/8/layout/radial6"/>
    <dgm:cxn modelId="{31DC5D10-57EB-4799-92DF-6890F3A7F3F4}" srcId="{E5322805-76FB-41A5-85B2-2677EABC080C}" destId="{043566F9-6081-4B00-A1F3-DBEB05E8B8CD}" srcOrd="0" destOrd="0" parTransId="{6AE4C42F-F1F6-4E90-9BFF-D72CE9EA8087}" sibTransId="{F7FD4126-CE8A-4031-A018-F130656C0808}"/>
    <dgm:cxn modelId="{CE09F48C-9181-4788-9812-DA6B547E9867}" type="presOf" srcId="{E0C2FE15-732D-4071-8CC6-A36EB06CECA8}" destId="{37C762DC-8F9B-4439-B08C-042D9BA8BDBF}" srcOrd="0" destOrd="0" presId="urn:microsoft.com/office/officeart/2005/8/layout/radial6"/>
    <dgm:cxn modelId="{E03531F2-ABC6-42DE-B047-87D1288E021F}" type="presOf" srcId="{E5322805-76FB-41A5-85B2-2677EABC080C}" destId="{723B42B2-9E65-466B-B216-EE0AA73C0AD3}" srcOrd="0" destOrd="0" presId="urn:microsoft.com/office/officeart/2005/8/layout/radial6"/>
    <dgm:cxn modelId="{B2209A28-C4F2-4F77-839C-BE36BB13042B}" srcId="{E5322805-76FB-41A5-85B2-2677EABC080C}" destId="{F4B097BB-32A6-412F-9A7F-1B5A49EDD266}" srcOrd="1" destOrd="0" parTransId="{522BF058-5427-4E21-9280-921E880BA6A6}" sibTransId="{E88BACEB-534B-48B2-81AF-B77D63802119}"/>
    <dgm:cxn modelId="{44110B09-96AF-40B8-A5D3-977A53550D37}" type="presOf" srcId="{043566F9-6081-4B00-A1F3-DBEB05E8B8CD}" destId="{811C045A-B676-445A-AE71-B5373D89D7E5}" srcOrd="0" destOrd="0" presId="urn:microsoft.com/office/officeart/2005/8/layout/radial6"/>
    <dgm:cxn modelId="{91AB47B0-AFF1-4AAB-AB0B-F37E2C72E53D}" srcId="{E5322805-76FB-41A5-85B2-2677EABC080C}" destId="{E0C2FE15-732D-4071-8CC6-A36EB06CECA8}" srcOrd="4" destOrd="0" parTransId="{017C1E68-288C-4EC0-B07C-7DBEA23A134C}" sibTransId="{0028DA4E-511A-4BC7-A77D-2002E7CA0B86}"/>
    <dgm:cxn modelId="{28FEC621-9C49-4F53-9FE6-8D1B4510BBA6}" type="presOf" srcId="{E88BACEB-534B-48B2-81AF-B77D63802119}" destId="{CD21EED5-E270-4487-A185-A5F78EDE93F6}" srcOrd="0" destOrd="0" presId="urn:microsoft.com/office/officeart/2005/8/layout/radial6"/>
    <dgm:cxn modelId="{904968F0-ADEB-4707-8DBD-17E821907305}" srcId="{005E79E9-24E3-4E70-A1E9-7059B1F5041D}" destId="{E5322805-76FB-41A5-85B2-2677EABC080C}" srcOrd="0" destOrd="0" parTransId="{CE41502C-0D9E-400A-B974-DCEB3C39E16B}" sibTransId="{DB4C3346-6D0F-4969-895B-7747BFAAEAA6}"/>
    <dgm:cxn modelId="{7F848F79-B669-4B32-8DFE-9C29A24FDC76}" srcId="{E5322805-76FB-41A5-85B2-2677EABC080C}" destId="{2F13ABAD-1D15-4ADA-99DB-9B9BC79D0E0A}" srcOrd="5" destOrd="0" parTransId="{06BA5791-9CAF-4ECF-9115-F785B7ABBD26}" sibTransId="{C6A4A47D-D002-419B-82CB-735060F57CC7}"/>
    <dgm:cxn modelId="{7CCBC4B2-9754-42A8-83FC-E6D25CD89714}" type="presOf" srcId="{C8E7E8F1-BB40-4F72-A30F-F0421F9E0DB2}" destId="{D4CF530F-9057-452B-8F2F-8C672F3E0946}" srcOrd="0" destOrd="0" presId="urn:microsoft.com/office/officeart/2005/8/layout/radial6"/>
    <dgm:cxn modelId="{4B053B5A-D674-4797-9F45-9E40C1CA1866}" type="presOf" srcId="{49D32EAB-237C-44A9-A193-00859882A1E4}" destId="{A13EC684-A8C6-45E5-A542-3056FE0B9FB5}" srcOrd="0" destOrd="0" presId="urn:microsoft.com/office/officeart/2005/8/layout/radial6"/>
    <dgm:cxn modelId="{25ECC807-7B48-4BCF-AF20-30AED688A6F4}" srcId="{E5322805-76FB-41A5-85B2-2677EABC080C}" destId="{45A64C16-E502-45CC-A71A-78ED4488013B}" srcOrd="3" destOrd="0" parTransId="{2CC79D57-9346-4270-8D6A-7C1B7FB490D3}" sibTransId="{EF55DDFB-5F4C-41BA-812B-5A7AAAF1A637}"/>
    <dgm:cxn modelId="{A5F1615F-4C98-493F-9025-57580589451F}" type="presParOf" srcId="{B854145B-0E4A-4D63-AE22-E258280DA055}" destId="{723B42B2-9E65-466B-B216-EE0AA73C0AD3}" srcOrd="0" destOrd="0" presId="urn:microsoft.com/office/officeart/2005/8/layout/radial6"/>
    <dgm:cxn modelId="{1642F6F4-3E28-4D2A-88BF-7AAB665E5FDE}" type="presParOf" srcId="{B854145B-0E4A-4D63-AE22-E258280DA055}" destId="{811C045A-B676-445A-AE71-B5373D89D7E5}" srcOrd="1" destOrd="0" presId="urn:microsoft.com/office/officeart/2005/8/layout/radial6"/>
    <dgm:cxn modelId="{95DB0D74-E412-4DCD-8EAB-60E186C5BD2F}" type="presParOf" srcId="{B854145B-0E4A-4D63-AE22-E258280DA055}" destId="{8C195E1F-10D2-409B-83F5-38AF897C9EE7}" srcOrd="2" destOrd="0" presId="urn:microsoft.com/office/officeart/2005/8/layout/radial6"/>
    <dgm:cxn modelId="{AAD24893-82BB-4F81-8DC1-8913A1F5C66B}" type="presParOf" srcId="{B854145B-0E4A-4D63-AE22-E258280DA055}" destId="{3731BE4F-C2EC-4493-B5D3-C405555005EC}" srcOrd="3" destOrd="0" presId="urn:microsoft.com/office/officeart/2005/8/layout/radial6"/>
    <dgm:cxn modelId="{E925AAF1-0D51-4FAE-BC30-D9F8384D5E9D}" type="presParOf" srcId="{B854145B-0E4A-4D63-AE22-E258280DA055}" destId="{889C63A7-4E0C-4ED4-AF85-C2D55CC0C353}" srcOrd="4" destOrd="0" presId="urn:microsoft.com/office/officeart/2005/8/layout/radial6"/>
    <dgm:cxn modelId="{70C980A7-FA4C-4C9A-896B-239FD26BAD55}" type="presParOf" srcId="{B854145B-0E4A-4D63-AE22-E258280DA055}" destId="{D2136746-5A7F-47C3-A968-7487EFCBE20E}" srcOrd="5" destOrd="0" presId="urn:microsoft.com/office/officeart/2005/8/layout/radial6"/>
    <dgm:cxn modelId="{8E19577D-EEA7-47E5-B50F-4862266C118F}" type="presParOf" srcId="{B854145B-0E4A-4D63-AE22-E258280DA055}" destId="{CD21EED5-E270-4487-A185-A5F78EDE93F6}" srcOrd="6" destOrd="0" presId="urn:microsoft.com/office/officeart/2005/8/layout/radial6"/>
    <dgm:cxn modelId="{4B290BCC-77D9-49B9-AC8C-1131C5D60DCC}" type="presParOf" srcId="{B854145B-0E4A-4D63-AE22-E258280DA055}" destId="{A13EC684-A8C6-45E5-A542-3056FE0B9FB5}" srcOrd="7" destOrd="0" presId="urn:microsoft.com/office/officeart/2005/8/layout/radial6"/>
    <dgm:cxn modelId="{A3C27655-47A3-41EF-870E-7DF74D75DBFC}" type="presParOf" srcId="{B854145B-0E4A-4D63-AE22-E258280DA055}" destId="{46401131-A5C9-4CED-8F48-12DE63D6D45A}" srcOrd="8" destOrd="0" presId="urn:microsoft.com/office/officeart/2005/8/layout/radial6"/>
    <dgm:cxn modelId="{A743BA4B-BCF2-4A96-9A23-9F76E04DA9BD}" type="presParOf" srcId="{B854145B-0E4A-4D63-AE22-E258280DA055}" destId="{D4CF530F-9057-452B-8F2F-8C672F3E0946}" srcOrd="9" destOrd="0" presId="urn:microsoft.com/office/officeart/2005/8/layout/radial6"/>
    <dgm:cxn modelId="{755E0865-25D5-4FED-AAFC-61DA3341A1DF}" type="presParOf" srcId="{B854145B-0E4A-4D63-AE22-E258280DA055}" destId="{84B1A77E-A0A2-47D4-83F9-3C2F30AE19A9}" srcOrd="10" destOrd="0" presId="urn:microsoft.com/office/officeart/2005/8/layout/radial6"/>
    <dgm:cxn modelId="{928C76BB-EAC7-453C-876B-6F5F4F51C675}" type="presParOf" srcId="{B854145B-0E4A-4D63-AE22-E258280DA055}" destId="{BBB777FD-797F-48B2-979D-B1944A5F67EF}" srcOrd="11" destOrd="0" presId="urn:microsoft.com/office/officeart/2005/8/layout/radial6"/>
    <dgm:cxn modelId="{F3A5E7B7-F1F9-44D6-BD67-5F7453DF0714}" type="presParOf" srcId="{B854145B-0E4A-4D63-AE22-E258280DA055}" destId="{C955ECD2-E69D-4270-BFFB-329A9CD8A591}" srcOrd="12" destOrd="0" presId="urn:microsoft.com/office/officeart/2005/8/layout/radial6"/>
    <dgm:cxn modelId="{E9DD08FB-BB59-4B06-B977-C14EB43D8BA0}" type="presParOf" srcId="{B854145B-0E4A-4D63-AE22-E258280DA055}" destId="{37C762DC-8F9B-4439-B08C-042D9BA8BDBF}" srcOrd="13" destOrd="0" presId="urn:microsoft.com/office/officeart/2005/8/layout/radial6"/>
    <dgm:cxn modelId="{26EEAB18-67A5-403A-BF84-CF477FC477A7}" type="presParOf" srcId="{B854145B-0E4A-4D63-AE22-E258280DA055}" destId="{9072D21F-9E92-4FE8-8C06-6421B0D95627}" srcOrd="14" destOrd="0" presId="urn:microsoft.com/office/officeart/2005/8/layout/radial6"/>
    <dgm:cxn modelId="{35113D3A-AE4B-4C3D-90EE-0729AD8AE7CC}" type="presParOf" srcId="{B854145B-0E4A-4D63-AE22-E258280DA055}" destId="{3872ECE5-74A8-47B4-98B6-BDAE912A3BD0}" srcOrd="15" destOrd="0" presId="urn:microsoft.com/office/officeart/2005/8/layout/radial6"/>
    <dgm:cxn modelId="{6E62C7F6-EE5B-4B54-AA20-77C79495CE22}" type="presParOf" srcId="{B854145B-0E4A-4D63-AE22-E258280DA055}" destId="{A894884E-4DE2-4E3C-9A24-3454FAF1AE31}" srcOrd="16" destOrd="0" presId="urn:microsoft.com/office/officeart/2005/8/layout/radial6"/>
    <dgm:cxn modelId="{ABDB7D35-A345-4BEE-ABA2-4486268AE321}" type="presParOf" srcId="{B854145B-0E4A-4D63-AE22-E258280DA055}" destId="{968F50BC-C853-4C45-920E-F9A7270932D4}" srcOrd="17" destOrd="0" presId="urn:microsoft.com/office/officeart/2005/8/layout/radial6"/>
    <dgm:cxn modelId="{CBFE6C66-7522-4DB6-94BA-80E4E5EC0153}" type="presParOf" srcId="{B854145B-0E4A-4D63-AE22-E258280DA055}" destId="{BC28D46D-011D-406B-AA79-0DE98DA626C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E79E9-24E3-4E70-A1E9-7059B1F5041D}" type="doc">
      <dgm:prSet loTypeId="urn:microsoft.com/office/officeart/2005/8/layout/radial6" loCatId="cycle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5322805-76FB-41A5-85B2-2677EABC080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Local Content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CE41502C-0D9E-400A-B974-DCEB3C39E16B}" type="parTrans" cxnId="{904968F0-ADEB-4707-8DBD-17E821907305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DB4C3346-6D0F-4969-895B-7747BFAAEAA6}" type="sibTrans" cxnId="{904968F0-ADEB-4707-8DBD-17E821907305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043566F9-6081-4B00-A1F3-DBEB05E8B8C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500" b="1" dirty="0" smtClean="0">
              <a:latin typeface="Calibri" pitchFamily="34" charset="0"/>
              <a:cs typeface="Calibri" pitchFamily="34" charset="0"/>
            </a:rPr>
            <a:t>Innovation</a:t>
          </a:r>
          <a:endParaRPr lang="en-US" sz="1500" b="1" dirty="0">
            <a:latin typeface="Calibri" pitchFamily="34" charset="0"/>
            <a:cs typeface="Calibri" pitchFamily="34" charset="0"/>
          </a:endParaRPr>
        </a:p>
      </dgm:t>
    </dgm:pt>
    <dgm:pt modelId="{6AE4C42F-F1F6-4E90-9BFF-D72CE9EA8087}" type="parTrans" cxnId="{31DC5D10-57EB-4799-92DF-6890F3A7F3F4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F7FD4126-CE8A-4031-A018-F130656C0808}" type="sibTrans" cxnId="{31DC5D10-57EB-4799-92DF-6890F3A7F3F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F4B097BB-32A6-412F-9A7F-1B5A49EDD26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smtClean="0">
              <a:latin typeface="Calibri" pitchFamily="34" charset="0"/>
              <a:cs typeface="Calibri" pitchFamily="34" charset="0"/>
            </a:rPr>
            <a:t>Planning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522BF058-5427-4E21-9280-921E880BA6A6}" type="parTrans" cxnId="{B2209A28-C4F2-4F77-839C-BE36BB13042B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E88BACEB-534B-48B2-81AF-B77D63802119}" type="sibTrans" cxnId="{B2209A28-C4F2-4F77-839C-BE36BB13042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49D32EAB-237C-44A9-A193-00859882A1E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R&amp;D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9E169431-C18A-489E-AC8B-9DF2AC836280}" type="parTrans" cxnId="{A416F582-B3CD-4BC4-BB49-BA2137BD44D6}">
      <dgm:prSet/>
      <dgm:spPr/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C8E7E8F1-BB40-4F72-A30F-F0421F9E0DB2}" type="sibTrans" cxnId="{A416F582-B3CD-4BC4-BB49-BA2137BD44D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800" b="1">
            <a:latin typeface="Calibri" pitchFamily="34" charset="0"/>
            <a:cs typeface="Calibri" pitchFamily="34" charset="0"/>
          </a:endParaRPr>
        </a:p>
      </dgm:t>
    </dgm:pt>
    <dgm:pt modelId="{B854145B-0E4A-4D63-AE22-E258280DA055}" type="pres">
      <dgm:prSet presAssocID="{005E79E9-24E3-4E70-A1E9-7059B1F504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3B42B2-9E65-466B-B216-EE0AA73C0AD3}" type="pres">
      <dgm:prSet presAssocID="{E5322805-76FB-41A5-85B2-2677EABC080C}" presName="centerShape" presStyleLbl="node0" presStyleIdx="0" presStyleCnt="1" custLinFactNeighborX="0"/>
      <dgm:spPr/>
      <dgm:t>
        <a:bodyPr/>
        <a:lstStyle/>
        <a:p>
          <a:endParaRPr lang="pt-BR"/>
        </a:p>
      </dgm:t>
    </dgm:pt>
    <dgm:pt modelId="{811C045A-B676-445A-AE71-B5373D89D7E5}" type="pres">
      <dgm:prSet presAssocID="{043566F9-6081-4B00-A1F3-DBEB05E8B8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95E1F-10D2-409B-83F5-38AF897C9EE7}" type="pres">
      <dgm:prSet presAssocID="{043566F9-6081-4B00-A1F3-DBEB05E8B8CD}" presName="dummy" presStyleCnt="0"/>
      <dgm:spPr/>
    </dgm:pt>
    <dgm:pt modelId="{3731BE4F-C2EC-4493-B5D3-C405555005EC}" type="pres">
      <dgm:prSet presAssocID="{F7FD4126-CE8A-4031-A018-F130656C0808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89C63A7-4E0C-4ED4-AF85-C2D55CC0C353}" type="pres">
      <dgm:prSet presAssocID="{F4B097BB-32A6-412F-9A7F-1B5A49EDD2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136746-5A7F-47C3-A968-7487EFCBE20E}" type="pres">
      <dgm:prSet presAssocID="{F4B097BB-32A6-412F-9A7F-1B5A49EDD266}" presName="dummy" presStyleCnt="0"/>
      <dgm:spPr/>
    </dgm:pt>
    <dgm:pt modelId="{CD21EED5-E270-4487-A185-A5F78EDE93F6}" type="pres">
      <dgm:prSet presAssocID="{E88BACEB-534B-48B2-81AF-B77D63802119}" presName="sibTrans" presStyleLbl="sibTrans2D1" presStyleIdx="1" presStyleCnt="3"/>
      <dgm:spPr/>
      <dgm:t>
        <a:bodyPr/>
        <a:lstStyle/>
        <a:p>
          <a:endParaRPr lang="pt-BR"/>
        </a:p>
      </dgm:t>
    </dgm:pt>
    <dgm:pt modelId="{A13EC684-A8C6-45E5-A542-3056FE0B9FB5}" type="pres">
      <dgm:prSet presAssocID="{49D32EAB-237C-44A9-A193-00859882A1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01131-A5C9-4CED-8F48-12DE63D6D45A}" type="pres">
      <dgm:prSet presAssocID="{49D32EAB-237C-44A9-A193-00859882A1E4}" presName="dummy" presStyleCnt="0"/>
      <dgm:spPr/>
    </dgm:pt>
    <dgm:pt modelId="{D4CF530F-9057-452B-8F2F-8C672F3E0946}" type="pres">
      <dgm:prSet presAssocID="{C8E7E8F1-BB40-4F72-A30F-F0421F9E0DB2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12EF4AF-5DCF-4A69-AB4F-C650366C5B94}" type="presOf" srcId="{49D32EAB-237C-44A9-A193-00859882A1E4}" destId="{A13EC684-A8C6-45E5-A542-3056FE0B9FB5}" srcOrd="0" destOrd="0" presId="urn:microsoft.com/office/officeart/2005/8/layout/radial6"/>
    <dgm:cxn modelId="{10375882-B680-46AC-8FF3-5105B88C985B}" type="presOf" srcId="{E5322805-76FB-41A5-85B2-2677EABC080C}" destId="{723B42B2-9E65-466B-B216-EE0AA73C0AD3}" srcOrd="0" destOrd="0" presId="urn:microsoft.com/office/officeart/2005/8/layout/radial6"/>
    <dgm:cxn modelId="{453211DB-C556-4B1E-B195-2E6D25EFB46A}" type="presOf" srcId="{F4B097BB-32A6-412F-9A7F-1B5A49EDD266}" destId="{889C63A7-4E0C-4ED4-AF85-C2D55CC0C353}" srcOrd="0" destOrd="0" presId="urn:microsoft.com/office/officeart/2005/8/layout/radial6"/>
    <dgm:cxn modelId="{A416F582-B3CD-4BC4-BB49-BA2137BD44D6}" srcId="{E5322805-76FB-41A5-85B2-2677EABC080C}" destId="{49D32EAB-237C-44A9-A193-00859882A1E4}" srcOrd="2" destOrd="0" parTransId="{9E169431-C18A-489E-AC8B-9DF2AC836280}" sibTransId="{C8E7E8F1-BB40-4F72-A30F-F0421F9E0DB2}"/>
    <dgm:cxn modelId="{D2BC0C41-BBED-46B1-B850-3F9C2863A84A}" type="presOf" srcId="{005E79E9-24E3-4E70-A1E9-7059B1F5041D}" destId="{B854145B-0E4A-4D63-AE22-E258280DA055}" srcOrd="0" destOrd="0" presId="urn:microsoft.com/office/officeart/2005/8/layout/radial6"/>
    <dgm:cxn modelId="{31DC5D10-57EB-4799-92DF-6890F3A7F3F4}" srcId="{E5322805-76FB-41A5-85B2-2677EABC080C}" destId="{043566F9-6081-4B00-A1F3-DBEB05E8B8CD}" srcOrd="0" destOrd="0" parTransId="{6AE4C42F-F1F6-4E90-9BFF-D72CE9EA8087}" sibTransId="{F7FD4126-CE8A-4031-A018-F130656C0808}"/>
    <dgm:cxn modelId="{17CFF759-D5A4-47F1-A179-1CFAC13FBAD1}" type="presOf" srcId="{F7FD4126-CE8A-4031-A018-F130656C0808}" destId="{3731BE4F-C2EC-4493-B5D3-C405555005EC}" srcOrd="0" destOrd="0" presId="urn:microsoft.com/office/officeart/2005/8/layout/radial6"/>
    <dgm:cxn modelId="{169EBEFB-5FC3-4AE0-A6B2-294BC72CEE3C}" type="presOf" srcId="{E88BACEB-534B-48B2-81AF-B77D63802119}" destId="{CD21EED5-E270-4487-A185-A5F78EDE93F6}" srcOrd="0" destOrd="0" presId="urn:microsoft.com/office/officeart/2005/8/layout/radial6"/>
    <dgm:cxn modelId="{B2209A28-C4F2-4F77-839C-BE36BB13042B}" srcId="{E5322805-76FB-41A5-85B2-2677EABC080C}" destId="{F4B097BB-32A6-412F-9A7F-1B5A49EDD266}" srcOrd="1" destOrd="0" parTransId="{522BF058-5427-4E21-9280-921E880BA6A6}" sibTransId="{E88BACEB-534B-48B2-81AF-B77D63802119}"/>
    <dgm:cxn modelId="{904968F0-ADEB-4707-8DBD-17E821907305}" srcId="{005E79E9-24E3-4E70-A1E9-7059B1F5041D}" destId="{E5322805-76FB-41A5-85B2-2677EABC080C}" srcOrd="0" destOrd="0" parTransId="{CE41502C-0D9E-400A-B974-DCEB3C39E16B}" sibTransId="{DB4C3346-6D0F-4969-895B-7747BFAAEAA6}"/>
    <dgm:cxn modelId="{82B8182A-9D52-4330-94C5-2EFA2C4ED48E}" type="presOf" srcId="{C8E7E8F1-BB40-4F72-A30F-F0421F9E0DB2}" destId="{D4CF530F-9057-452B-8F2F-8C672F3E0946}" srcOrd="0" destOrd="0" presId="urn:microsoft.com/office/officeart/2005/8/layout/radial6"/>
    <dgm:cxn modelId="{0A8BADFF-E2BC-4813-B0E2-0C822836FBF4}" type="presOf" srcId="{043566F9-6081-4B00-A1F3-DBEB05E8B8CD}" destId="{811C045A-B676-445A-AE71-B5373D89D7E5}" srcOrd="0" destOrd="0" presId="urn:microsoft.com/office/officeart/2005/8/layout/radial6"/>
    <dgm:cxn modelId="{D0E9CF73-D00E-4F9B-A7CB-7F233FC4C28C}" type="presParOf" srcId="{B854145B-0E4A-4D63-AE22-E258280DA055}" destId="{723B42B2-9E65-466B-B216-EE0AA73C0AD3}" srcOrd="0" destOrd="0" presId="urn:microsoft.com/office/officeart/2005/8/layout/radial6"/>
    <dgm:cxn modelId="{84A28AA7-1CB1-45BC-A461-47ED83177A16}" type="presParOf" srcId="{B854145B-0E4A-4D63-AE22-E258280DA055}" destId="{811C045A-B676-445A-AE71-B5373D89D7E5}" srcOrd="1" destOrd="0" presId="urn:microsoft.com/office/officeart/2005/8/layout/radial6"/>
    <dgm:cxn modelId="{92798126-5F42-4247-9A15-4F36ECCC0607}" type="presParOf" srcId="{B854145B-0E4A-4D63-AE22-E258280DA055}" destId="{8C195E1F-10D2-409B-83F5-38AF897C9EE7}" srcOrd="2" destOrd="0" presId="urn:microsoft.com/office/officeart/2005/8/layout/radial6"/>
    <dgm:cxn modelId="{4EA40B6E-6DBC-4734-B092-21FE0BAE9DD2}" type="presParOf" srcId="{B854145B-0E4A-4D63-AE22-E258280DA055}" destId="{3731BE4F-C2EC-4493-B5D3-C405555005EC}" srcOrd="3" destOrd="0" presId="urn:microsoft.com/office/officeart/2005/8/layout/radial6"/>
    <dgm:cxn modelId="{6368346D-B71E-44D0-8B9B-8A44A4D93FEB}" type="presParOf" srcId="{B854145B-0E4A-4D63-AE22-E258280DA055}" destId="{889C63A7-4E0C-4ED4-AF85-C2D55CC0C353}" srcOrd="4" destOrd="0" presId="urn:microsoft.com/office/officeart/2005/8/layout/radial6"/>
    <dgm:cxn modelId="{371578D8-0B70-4621-8607-DF18FCDCF4C6}" type="presParOf" srcId="{B854145B-0E4A-4D63-AE22-E258280DA055}" destId="{D2136746-5A7F-47C3-A968-7487EFCBE20E}" srcOrd="5" destOrd="0" presId="urn:microsoft.com/office/officeart/2005/8/layout/radial6"/>
    <dgm:cxn modelId="{03AFA1E8-FB08-441D-A656-E3011FE37D4C}" type="presParOf" srcId="{B854145B-0E4A-4D63-AE22-E258280DA055}" destId="{CD21EED5-E270-4487-A185-A5F78EDE93F6}" srcOrd="6" destOrd="0" presId="urn:microsoft.com/office/officeart/2005/8/layout/radial6"/>
    <dgm:cxn modelId="{F4FBA0F1-CD34-468A-A07A-9AA054EAD9A9}" type="presParOf" srcId="{B854145B-0E4A-4D63-AE22-E258280DA055}" destId="{A13EC684-A8C6-45E5-A542-3056FE0B9FB5}" srcOrd="7" destOrd="0" presId="urn:microsoft.com/office/officeart/2005/8/layout/radial6"/>
    <dgm:cxn modelId="{65E32453-106D-4DC5-AAC6-EDD6A5755AFB}" type="presParOf" srcId="{B854145B-0E4A-4D63-AE22-E258280DA055}" destId="{46401131-A5C9-4CED-8F48-12DE63D6D45A}" srcOrd="8" destOrd="0" presId="urn:microsoft.com/office/officeart/2005/8/layout/radial6"/>
    <dgm:cxn modelId="{260215B4-BB5F-4FCA-B8DE-6E951D2C1D47}" type="presParOf" srcId="{B854145B-0E4A-4D63-AE22-E258280DA055}" destId="{D4CF530F-9057-452B-8F2F-8C672F3E094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02B26-B31B-4030-A3E6-D50A9378458F}" type="doc">
      <dgm:prSet loTypeId="urn:microsoft.com/office/officeart/2005/8/layout/hProcess3" loCatId="process" qsTypeId="urn:microsoft.com/office/officeart/2005/8/quickstyle/simple1#3" qsCatId="simple" csTypeId="urn:microsoft.com/office/officeart/2005/8/colors/accent1_2#3" csCatId="accent1" phldr="1"/>
      <dgm:spPr/>
    </dgm:pt>
    <dgm:pt modelId="{309C67D8-DC83-4D6E-A061-1A0FF2A07AC2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2005</a:t>
          </a:r>
          <a:endParaRPr lang="pt-B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1CDF10-07A5-4C5A-B0AB-430E76D6A923}" type="parTrans" cxnId="{F74E6F27-862C-46D1-8C00-CED6F79F47D3}">
      <dgm:prSet/>
      <dgm:spPr/>
      <dgm:t>
        <a:bodyPr/>
        <a:lstStyle/>
        <a:p>
          <a:endParaRPr lang="pt-BR"/>
        </a:p>
      </dgm:t>
    </dgm:pt>
    <dgm:pt modelId="{1B705FDA-007B-43B1-9F2E-1ADB4C0129EF}" type="sibTrans" cxnId="{F74E6F27-862C-46D1-8C00-CED6F79F47D3}">
      <dgm:prSet/>
      <dgm:spPr/>
      <dgm:t>
        <a:bodyPr/>
        <a:lstStyle/>
        <a:p>
          <a:endParaRPr lang="pt-BR"/>
        </a:p>
      </dgm:t>
    </dgm:pt>
    <dgm:pt modelId="{750C6B84-ADC0-408E-83F0-042CA0DB2E5B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2006</a:t>
          </a:r>
          <a:endParaRPr lang="pt-B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5B365BC-B169-4959-983D-DB0D3BB4A5B7}" type="parTrans" cxnId="{65C74E0A-A031-4A3E-B71C-355A4EB7D039}">
      <dgm:prSet/>
      <dgm:spPr/>
      <dgm:t>
        <a:bodyPr/>
        <a:lstStyle/>
        <a:p>
          <a:endParaRPr lang="pt-BR"/>
        </a:p>
      </dgm:t>
    </dgm:pt>
    <dgm:pt modelId="{3EE4EE20-B0B5-476C-B108-EEAC96B4A022}" type="sibTrans" cxnId="{65C74E0A-A031-4A3E-B71C-355A4EB7D039}">
      <dgm:prSet/>
      <dgm:spPr/>
      <dgm:t>
        <a:bodyPr/>
        <a:lstStyle/>
        <a:p>
          <a:endParaRPr lang="pt-BR"/>
        </a:p>
      </dgm:t>
    </dgm:pt>
    <dgm:pt modelId="{8BF48CEC-35BB-450E-9613-C1644875353A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2007</a:t>
          </a:r>
          <a:endParaRPr lang="pt-B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949CAC5-08D1-42D7-9F9A-357417FFDF97}" type="parTrans" cxnId="{09561126-3BB7-47A2-A237-1E156E5283D8}">
      <dgm:prSet/>
      <dgm:spPr/>
      <dgm:t>
        <a:bodyPr/>
        <a:lstStyle/>
        <a:p>
          <a:endParaRPr lang="pt-BR"/>
        </a:p>
      </dgm:t>
    </dgm:pt>
    <dgm:pt modelId="{D9E8CB99-0D63-4F04-A902-45498D543D74}" type="sibTrans" cxnId="{09561126-3BB7-47A2-A237-1E156E5283D8}">
      <dgm:prSet/>
      <dgm:spPr/>
      <dgm:t>
        <a:bodyPr/>
        <a:lstStyle/>
        <a:p>
          <a:endParaRPr lang="pt-BR"/>
        </a:p>
      </dgm:t>
    </dgm:pt>
    <dgm:pt modelId="{8079C9FF-91F5-44DF-A65A-8023023FD244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2008</a:t>
          </a:r>
          <a:endParaRPr lang="pt-B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95E532D-CB4C-447C-9986-60603C49A24D}" type="parTrans" cxnId="{216E52DE-2AAF-4372-950A-06091AC9368E}">
      <dgm:prSet/>
      <dgm:spPr/>
      <dgm:t>
        <a:bodyPr/>
        <a:lstStyle/>
        <a:p>
          <a:endParaRPr lang="pt-BR"/>
        </a:p>
      </dgm:t>
    </dgm:pt>
    <dgm:pt modelId="{F9CDE055-545F-4FC4-BE7A-E2F8E883593E}" type="sibTrans" cxnId="{216E52DE-2AAF-4372-950A-06091AC9368E}">
      <dgm:prSet/>
      <dgm:spPr/>
      <dgm:t>
        <a:bodyPr/>
        <a:lstStyle/>
        <a:p>
          <a:endParaRPr lang="pt-BR"/>
        </a:p>
      </dgm:t>
    </dgm:pt>
    <dgm:pt modelId="{75CA40C1-A2ED-4DEF-B6F2-1D122C5C531C}" type="pres">
      <dgm:prSet presAssocID="{92D02B26-B31B-4030-A3E6-D50A9378458F}" presName="Name0" presStyleCnt="0">
        <dgm:presLayoutVars>
          <dgm:dir/>
          <dgm:animLvl val="lvl"/>
          <dgm:resizeHandles val="exact"/>
        </dgm:presLayoutVars>
      </dgm:prSet>
      <dgm:spPr/>
    </dgm:pt>
    <dgm:pt modelId="{BBECCBB0-506C-46F0-8A7B-3C27C1CC88D7}" type="pres">
      <dgm:prSet presAssocID="{92D02B26-B31B-4030-A3E6-D50A9378458F}" presName="dummy" presStyleCnt="0"/>
      <dgm:spPr/>
    </dgm:pt>
    <dgm:pt modelId="{4D9CED9D-5A3F-4D7F-94AD-EC5E70852C42}" type="pres">
      <dgm:prSet presAssocID="{92D02B26-B31B-4030-A3E6-D50A9378458F}" presName="linH" presStyleCnt="0"/>
      <dgm:spPr/>
    </dgm:pt>
    <dgm:pt modelId="{91E2677D-D60F-435A-AF53-52987275FBDA}" type="pres">
      <dgm:prSet presAssocID="{92D02B26-B31B-4030-A3E6-D50A9378458F}" presName="padding1" presStyleCnt="0"/>
      <dgm:spPr/>
    </dgm:pt>
    <dgm:pt modelId="{6E641E22-2A91-42BD-A24B-F004E092E150}" type="pres">
      <dgm:prSet presAssocID="{309C67D8-DC83-4D6E-A061-1A0FF2A07AC2}" presName="linV" presStyleCnt="0"/>
      <dgm:spPr/>
    </dgm:pt>
    <dgm:pt modelId="{A155BBB5-AE28-498B-AEE6-9A9071AC2997}" type="pres">
      <dgm:prSet presAssocID="{309C67D8-DC83-4D6E-A061-1A0FF2A07AC2}" presName="spVertical1" presStyleCnt="0"/>
      <dgm:spPr/>
    </dgm:pt>
    <dgm:pt modelId="{BF47E2FE-8432-4CCB-93DB-C643FFD7F414}" type="pres">
      <dgm:prSet presAssocID="{309C67D8-DC83-4D6E-A061-1A0FF2A07AC2}" presName="parTx" presStyleLbl="revTx" presStyleIdx="0" presStyleCnt="4" custLinFactNeighborX="-29267" custLinFactNeighborY="1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FE3679-B248-4EAF-88FD-C8A6CC133061}" type="pres">
      <dgm:prSet presAssocID="{309C67D8-DC83-4D6E-A061-1A0FF2A07AC2}" presName="spVertical2" presStyleCnt="0"/>
      <dgm:spPr/>
    </dgm:pt>
    <dgm:pt modelId="{A144F1CF-D594-43E2-B4B5-0F0AFC7CEBD8}" type="pres">
      <dgm:prSet presAssocID="{309C67D8-DC83-4D6E-A061-1A0FF2A07AC2}" presName="spVertical3" presStyleCnt="0"/>
      <dgm:spPr/>
    </dgm:pt>
    <dgm:pt modelId="{EEFBAE4D-BC57-4A8D-8265-E91886AAFB19}" type="pres">
      <dgm:prSet presAssocID="{1B705FDA-007B-43B1-9F2E-1ADB4C0129EF}" presName="space" presStyleCnt="0"/>
      <dgm:spPr/>
    </dgm:pt>
    <dgm:pt modelId="{B2F05175-813D-4C0C-BF87-FD0188BA55D8}" type="pres">
      <dgm:prSet presAssocID="{750C6B84-ADC0-408E-83F0-042CA0DB2E5B}" presName="linV" presStyleCnt="0"/>
      <dgm:spPr/>
    </dgm:pt>
    <dgm:pt modelId="{C5F40E3F-8158-4D64-8D4A-D9BF52AE7990}" type="pres">
      <dgm:prSet presAssocID="{750C6B84-ADC0-408E-83F0-042CA0DB2E5B}" presName="spVertical1" presStyleCnt="0"/>
      <dgm:spPr/>
    </dgm:pt>
    <dgm:pt modelId="{4BFE8F91-A5FB-4D7C-ACDC-15E1FD56907C}" type="pres">
      <dgm:prSet presAssocID="{750C6B84-ADC0-408E-83F0-042CA0DB2E5B}" presName="parTx" presStyleLbl="revTx" presStyleIdx="1" presStyleCnt="4" custLinFactNeighborX="-29267" custLinFactNeighborY="1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92932-4248-46FE-A493-4A72F2AC280E}" type="pres">
      <dgm:prSet presAssocID="{750C6B84-ADC0-408E-83F0-042CA0DB2E5B}" presName="spVertical2" presStyleCnt="0"/>
      <dgm:spPr/>
    </dgm:pt>
    <dgm:pt modelId="{2E8DC153-CA24-41D7-8C63-08267DD89A54}" type="pres">
      <dgm:prSet presAssocID="{750C6B84-ADC0-408E-83F0-042CA0DB2E5B}" presName="spVertical3" presStyleCnt="0"/>
      <dgm:spPr/>
    </dgm:pt>
    <dgm:pt modelId="{9913506B-BA56-42C8-BA99-0841FBE422EF}" type="pres">
      <dgm:prSet presAssocID="{3EE4EE20-B0B5-476C-B108-EEAC96B4A022}" presName="space" presStyleCnt="0"/>
      <dgm:spPr/>
    </dgm:pt>
    <dgm:pt modelId="{DB3BCFC0-57C8-4AD8-A3A4-FE66D742A4EA}" type="pres">
      <dgm:prSet presAssocID="{8BF48CEC-35BB-450E-9613-C1644875353A}" presName="linV" presStyleCnt="0"/>
      <dgm:spPr/>
    </dgm:pt>
    <dgm:pt modelId="{0EA7B97E-E931-441C-9EC3-462973A7993F}" type="pres">
      <dgm:prSet presAssocID="{8BF48CEC-35BB-450E-9613-C1644875353A}" presName="spVertical1" presStyleCnt="0"/>
      <dgm:spPr/>
    </dgm:pt>
    <dgm:pt modelId="{49928830-D4EC-440D-B17D-AD58E4F6F843}" type="pres">
      <dgm:prSet presAssocID="{8BF48CEC-35BB-450E-9613-C1644875353A}" presName="parTx" presStyleLbl="revTx" presStyleIdx="2" presStyleCnt="4" custLinFactNeighborX="-29267" custLinFactNeighborY="1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0199E8-952B-4F4B-9756-70B3B2BCB364}" type="pres">
      <dgm:prSet presAssocID="{8BF48CEC-35BB-450E-9613-C1644875353A}" presName="spVertical2" presStyleCnt="0"/>
      <dgm:spPr/>
    </dgm:pt>
    <dgm:pt modelId="{60E29104-A25D-4536-A697-5A98817DA3EF}" type="pres">
      <dgm:prSet presAssocID="{8BF48CEC-35BB-450E-9613-C1644875353A}" presName="spVertical3" presStyleCnt="0"/>
      <dgm:spPr/>
    </dgm:pt>
    <dgm:pt modelId="{43EC0156-2425-4986-8B9D-131E46692134}" type="pres">
      <dgm:prSet presAssocID="{D9E8CB99-0D63-4F04-A902-45498D543D74}" presName="space" presStyleCnt="0"/>
      <dgm:spPr/>
    </dgm:pt>
    <dgm:pt modelId="{D301477C-BEBB-424B-A3C8-33AA422DA02C}" type="pres">
      <dgm:prSet presAssocID="{8079C9FF-91F5-44DF-A65A-8023023FD244}" presName="linV" presStyleCnt="0"/>
      <dgm:spPr/>
    </dgm:pt>
    <dgm:pt modelId="{64F6743C-5FAB-48DF-B03E-C0EBE3E21722}" type="pres">
      <dgm:prSet presAssocID="{8079C9FF-91F5-44DF-A65A-8023023FD244}" presName="spVertical1" presStyleCnt="0"/>
      <dgm:spPr/>
    </dgm:pt>
    <dgm:pt modelId="{A6E079E0-24F9-4403-9C24-F5D42609DCE6}" type="pres">
      <dgm:prSet presAssocID="{8079C9FF-91F5-44DF-A65A-8023023FD244}" presName="parTx" presStyleLbl="revTx" presStyleIdx="3" presStyleCnt="4" custLinFactNeighborX="-29267" custLinFactNeighborY="1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17C03C-E3C5-4878-BB2C-C7895C6E0FC1}" type="pres">
      <dgm:prSet presAssocID="{8079C9FF-91F5-44DF-A65A-8023023FD244}" presName="spVertical2" presStyleCnt="0"/>
      <dgm:spPr/>
    </dgm:pt>
    <dgm:pt modelId="{7D9C8E88-0F59-4E84-A381-47C8D39B8D44}" type="pres">
      <dgm:prSet presAssocID="{8079C9FF-91F5-44DF-A65A-8023023FD244}" presName="spVertical3" presStyleCnt="0"/>
      <dgm:spPr/>
    </dgm:pt>
    <dgm:pt modelId="{6FE7F068-7C7B-4E4F-9110-A7F79EA9C516}" type="pres">
      <dgm:prSet presAssocID="{92D02B26-B31B-4030-A3E6-D50A9378458F}" presName="padding2" presStyleCnt="0"/>
      <dgm:spPr/>
    </dgm:pt>
    <dgm:pt modelId="{D15D3666-D4F8-414A-9667-38399A2215FB}" type="pres">
      <dgm:prSet presAssocID="{92D02B26-B31B-4030-A3E6-D50A9378458F}" presName="negArrow" presStyleCnt="0"/>
      <dgm:spPr/>
    </dgm:pt>
    <dgm:pt modelId="{B2F48D9F-AD15-4628-A081-DCA6DEC351AE}" type="pres">
      <dgm:prSet presAssocID="{92D02B26-B31B-4030-A3E6-D50A9378458F}" presName="backgroundArrow" presStyleLbl="node1" presStyleIdx="0" presStyleCnt="1" custLinFactNeighborX="-1695" custLinFactNeighborY="5536"/>
      <dgm:spPr>
        <a:gradFill flip="none" rotWithShape="0">
          <a:gsLst>
            <a:gs pos="0">
              <a:srgbClr val="004D86">
                <a:shade val="30000"/>
                <a:satMod val="115000"/>
              </a:srgbClr>
            </a:gs>
            <a:gs pos="50000">
              <a:srgbClr val="004D86">
                <a:shade val="67500"/>
                <a:satMod val="115000"/>
              </a:srgbClr>
            </a:gs>
            <a:gs pos="100000">
              <a:srgbClr val="004D86">
                <a:shade val="100000"/>
                <a:satMod val="115000"/>
              </a:srgbClr>
            </a:gs>
          </a:gsLst>
          <a:lin ang="0" scaled="1"/>
          <a:tileRect/>
        </a:gra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</dgm:ptLst>
  <dgm:cxnLst>
    <dgm:cxn modelId="{78074732-FB04-47E4-A96C-3E6400E84E0B}" type="presOf" srcId="{750C6B84-ADC0-408E-83F0-042CA0DB2E5B}" destId="{4BFE8F91-A5FB-4D7C-ACDC-15E1FD56907C}" srcOrd="0" destOrd="0" presId="urn:microsoft.com/office/officeart/2005/8/layout/hProcess3"/>
    <dgm:cxn modelId="{DBF0E8B7-FD86-4CE6-94C1-2C751C09EFE3}" type="presOf" srcId="{8BF48CEC-35BB-450E-9613-C1644875353A}" destId="{49928830-D4EC-440D-B17D-AD58E4F6F843}" srcOrd="0" destOrd="0" presId="urn:microsoft.com/office/officeart/2005/8/layout/hProcess3"/>
    <dgm:cxn modelId="{65C74E0A-A031-4A3E-B71C-355A4EB7D039}" srcId="{92D02B26-B31B-4030-A3E6-D50A9378458F}" destId="{750C6B84-ADC0-408E-83F0-042CA0DB2E5B}" srcOrd="1" destOrd="0" parTransId="{15B365BC-B169-4959-983D-DB0D3BB4A5B7}" sibTransId="{3EE4EE20-B0B5-476C-B108-EEAC96B4A022}"/>
    <dgm:cxn modelId="{65181A05-69CC-4B2E-A33D-6DB37B2DD24C}" type="presOf" srcId="{8079C9FF-91F5-44DF-A65A-8023023FD244}" destId="{A6E079E0-24F9-4403-9C24-F5D42609DCE6}" srcOrd="0" destOrd="0" presId="urn:microsoft.com/office/officeart/2005/8/layout/hProcess3"/>
    <dgm:cxn modelId="{216E52DE-2AAF-4372-950A-06091AC9368E}" srcId="{92D02B26-B31B-4030-A3E6-D50A9378458F}" destId="{8079C9FF-91F5-44DF-A65A-8023023FD244}" srcOrd="3" destOrd="0" parTransId="{195E532D-CB4C-447C-9986-60603C49A24D}" sibTransId="{F9CDE055-545F-4FC4-BE7A-E2F8E883593E}"/>
    <dgm:cxn modelId="{AB713476-082A-494A-BA67-03A086688407}" type="presOf" srcId="{309C67D8-DC83-4D6E-A061-1A0FF2A07AC2}" destId="{BF47E2FE-8432-4CCB-93DB-C643FFD7F414}" srcOrd="0" destOrd="0" presId="urn:microsoft.com/office/officeart/2005/8/layout/hProcess3"/>
    <dgm:cxn modelId="{09561126-3BB7-47A2-A237-1E156E5283D8}" srcId="{92D02B26-B31B-4030-A3E6-D50A9378458F}" destId="{8BF48CEC-35BB-450E-9613-C1644875353A}" srcOrd="2" destOrd="0" parTransId="{D949CAC5-08D1-42D7-9F9A-357417FFDF97}" sibTransId="{D9E8CB99-0D63-4F04-A902-45498D543D74}"/>
    <dgm:cxn modelId="{F74E6F27-862C-46D1-8C00-CED6F79F47D3}" srcId="{92D02B26-B31B-4030-A3E6-D50A9378458F}" destId="{309C67D8-DC83-4D6E-A061-1A0FF2A07AC2}" srcOrd="0" destOrd="0" parTransId="{751CDF10-07A5-4C5A-B0AB-430E76D6A923}" sibTransId="{1B705FDA-007B-43B1-9F2E-1ADB4C0129EF}"/>
    <dgm:cxn modelId="{77229355-4FA4-4F4A-8FB6-FCEEDE5EF77D}" type="presOf" srcId="{92D02B26-B31B-4030-A3E6-D50A9378458F}" destId="{75CA40C1-A2ED-4DEF-B6F2-1D122C5C531C}" srcOrd="0" destOrd="0" presId="urn:microsoft.com/office/officeart/2005/8/layout/hProcess3"/>
    <dgm:cxn modelId="{8B094672-638A-4553-8C2C-F5FCAD03FDE2}" type="presParOf" srcId="{75CA40C1-A2ED-4DEF-B6F2-1D122C5C531C}" destId="{BBECCBB0-506C-46F0-8A7B-3C27C1CC88D7}" srcOrd="0" destOrd="0" presId="urn:microsoft.com/office/officeart/2005/8/layout/hProcess3"/>
    <dgm:cxn modelId="{54C04028-FCCB-4CC7-B1E9-04EB9093B3C2}" type="presParOf" srcId="{75CA40C1-A2ED-4DEF-B6F2-1D122C5C531C}" destId="{4D9CED9D-5A3F-4D7F-94AD-EC5E70852C42}" srcOrd="1" destOrd="0" presId="urn:microsoft.com/office/officeart/2005/8/layout/hProcess3"/>
    <dgm:cxn modelId="{68874C34-4E48-4FFC-A77C-2E4EBDB80AC8}" type="presParOf" srcId="{4D9CED9D-5A3F-4D7F-94AD-EC5E70852C42}" destId="{91E2677D-D60F-435A-AF53-52987275FBDA}" srcOrd="0" destOrd="0" presId="urn:microsoft.com/office/officeart/2005/8/layout/hProcess3"/>
    <dgm:cxn modelId="{29C6BDA0-CCBA-47A7-AE40-352727253059}" type="presParOf" srcId="{4D9CED9D-5A3F-4D7F-94AD-EC5E70852C42}" destId="{6E641E22-2A91-42BD-A24B-F004E092E150}" srcOrd="1" destOrd="0" presId="urn:microsoft.com/office/officeart/2005/8/layout/hProcess3"/>
    <dgm:cxn modelId="{741FD15E-9676-4FC4-9C3B-27E8F1AB4F02}" type="presParOf" srcId="{6E641E22-2A91-42BD-A24B-F004E092E150}" destId="{A155BBB5-AE28-498B-AEE6-9A9071AC2997}" srcOrd="0" destOrd="0" presId="urn:microsoft.com/office/officeart/2005/8/layout/hProcess3"/>
    <dgm:cxn modelId="{F291625E-A9F3-448A-9B77-1FB10519B783}" type="presParOf" srcId="{6E641E22-2A91-42BD-A24B-F004E092E150}" destId="{BF47E2FE-8432-4CCB-93DB-C643FFD7F414}" srcOrd="1" destOrd="0" presId="urn:microsoft.com/office/officeart/2005/8/layout/hProcess3"/>
    <dgm:cxn modelId="{D5BEE2BF-CE48-421F-BB23-E7BAF7D5567B}" type="presParOf" srcId="{6E641E22-2A91-42BD-A24B-F004E092E150}" destId="{EBFE3679-B248-4EAF-88FD-C8A6CC133061}" srcOrd="2" destOrd="0" presId="urn:microsoft.com/office/officeart/2005/8/layout/hProcess3"/>
    <dgm:cxn modelId="{E40EE00B-2140-4A6B-A051-BB60140B7DC0}" type="presParOf" srcId="{6E641E22-2A91-42BD-A24B-F004E092E150}" destId="{A144F1CF-D594-43E2-B4B5-0F0AFC7CEBD8}" srcOrd="3" destOrd="0" presId="urn:microsoft.com/office/officeart/2005/8/layout/hProcess3"/>
    <dgm:cxn modelId="{C827B10B-C8C8-4E50-8D10-25614E448310}" type="presParOf" srcId="{4D9CED9D-5A3F-4D7F-94AD-EC5E70852C42}" destId="{EEFBAE4D-BC57-4A8D-8265-E91886AAFB19}" srcOrd="2" destOrd="0" presId="urn:microsoft.com/office/officeart/2005/8/layout/hProcess3"/>
    <dgm:cxn modelId="{587E8191-FB69-4AD6-BB77-F3E92A885BFA}" type="presParOf" srcId="{4D9CED9D-5A3F-4D7F-94AD-EC5E70852C42}" destId="{B2F05175-813D-4C0C-BF87-FD0188BA55D8}" srcOrd="3" destOrd="0" presId="urn:microsoft.com/office/officeart/2005/8/layout/hProcess3"/>
    <dgm:cxn modelId="{B7CF9842-1A2E-4EA4-8764-8C60B6B58FC7}" type="presParOf" srcId="{B2F05175-813D-4C0C-BF87-FD0188BA55D8}" destId="{C5F40E3F-8158-4D64-8D4A-D9BF52AE7990}" srcOrd="0" destOrd="0" presId="urn:microsoft.com/office/officeart/2005/8/layout/hProcess3"/>
    <dgm:cxn modelId="{44E2515B-B365-4544-A42D-E695E6055CF4}" type="presParOf" srcId="{B2F05175-813D-4C0C-BF87-FD0188BA55D8}" destId="{4BFE8F91-A5FB-4D7C-ACDC-15E1FD56907C}" srcOrd="1" destOrd="0" presId="urn:microsoft.com/office/officeart/2005/8/layout/hProcess3"/>
    <dgm:cxn modelId="{C37D509C-70DE-4B8C-874D-CF8746449A23}" type="presParOf" srcId="{B2F05175-813D-4C0C-BF87-FD0188BA55D8}" destId="{11C92932-4248-46FE-A493-4A72F2AC280E}" srcOrd="2" destOrd="0" presId="urn:microsoft.com/office/officeart/2005/8/layout/hProcess3"/>
    <dgm:cxn modelId="{B54333B0-F8F3-440C-BEAD-AE5238D43B41}" type="presParOf" srcId="{B2F05175-813D-4C0C-BF87-FD0188BA55D8}" destId="{2E8DC153-CA24-41D7-8C63-08267DD89A54}" srcOrd="3" destOrd="0" presId="urn:microsoft.com/office/officeart/2005/8/layout/hProcess3"/>
    <dgm:cxn modelId="{2A13B552-AA04-41AA-9F9D-5D611427E5F3}" type="presParOf" srcId="{4D9CED9D-5A3F-4D7F-94AD-EC5E70852C42}" destId="{9913506B-BA56-42C8-BA99-0841FBE422EF}" srcOrd="4" destOrd="0" presId="urn:microsoft.com/office/officeart/2005/8/layout/hProcess3"/>
    <dgm:cxn modelId="{D882EC1F-20A7-4EA2-A99A-A31DD5B5CC31}" type="presParOf" srcId="{4D9CED9D-5A3F-4D7F-94AD-EC5E70852C42}" destId="{DB3BCFC0-57C8-4AD8-A3A4-FE66D742A4EA}" srcOrd="5" destOrd="0" presId="urn:microsoft.com/office/officeart/2005/8/layout/hProcess3"/>
    <dgm:cxn modelId="{B4C2BACE-B38C-4DDF-B789-A6D459C80C11}" type="presParOf" srcId="{DB3BCFC0-57C8-4AD8-A3A4-FE66D742A4EA}" destId="{0EA7B97E-E931-441C-9EC3-462973A7993F}" srcOrd="0" destOrd="0" presId="urn:microsoft.com/office/officeart/2005/8/layout/hProcess3"/>
    <dgm:cxn modelId="{8EC30D37-4CF8-4291-91C4-451A2B91B33A}" type="presParOf" srcId="{DB3BCFC0-57C8-4AD8-A3A4-FE66D742A4EA}" destId="{49928830-D4EC-440D-B17D-AD58E4F6F843}" srcOrd="1" destOrd="0" presId="urn:microsoft.com/office/officeart/2005/8/layout/hProcess3"/>
    <dgm:cxn modelId="{0A2A5B13-E91E-4F72-8334-A290A29F4209}" type="presParOf" srcId="{DB3BCFC0-57C8-4AD8-A3A4-FE66D742A4EA}" destId="{A10199E8-952B-4F4B-9756-70B3B2BCB364}" srcOrd="2" destOrd="0" presId="urn:microsoft.com/office/officeart/2005/8/layout/hProcess3"/>
    <dgm:cxn modelId="{7D4D805F-9934-4842-A03A-6D1BE4A9E1BF}" type="presParOf" srcId="{DB3BCFC0-57C8-4AD8-A3A4-FE66D742A4EA}" destId="{60E29104-A25D-4536-A697-5A98817DA3EF}" srcOrd="3" destOrd="0" presId="urn:microsoft.com/office/officeart/2005/8/layout/hProcess3"/>
    <dgm:cxn modelId="{BAD87B61-049C-4D96-9024-B1E65B61E7F2}" type="presParOf" srcId="{4D9CED9D-5A3F-4D7F-94AD-EC5E70852C42}" destId="{43EC0156-2425-4986-8B9D-131E46692134}" srcOrd="6" destOrd="0" presId="urn:microsoft.com/office/officeart/2005/8/layout/hProcess3"/>
    <dgm:cxn modelId="{CB7132F3-7F46-47B3-8CF5-3B84ED5477D1}" type="presParOf" srcId="{4D9CED9D-5A3F-4D7F-94AD-EC5E70852C42}" destId="{D301477C-BEBB-424B-A3C8-33AA422DA02C}" srcOrd="7" destOrd="0" presId="urn:microsoft.com/office/officeart/2005/8/layout/hProcess3"/>
    <dgm:cxn modelId="{9C534488-A216-4F0A-ABDB-965B67E7A766}" type="presParOf" srcId="{D301477C-BEBB-424B-A3C8-33AA422DA02C}" destId="{64F6743C-5FAB-48DF-B03E-C0EBE3E21722}" srcOrd="0" destOrd="0" presId="urn:microsoft.com/office/officeart/2005/8/layout/hProcess3"/>
    <dgm:cxn modelId="{47083B18-2957-48F6-B3C7-F15BF5E29C73}" type="presParOf" srcId="{D301477C-BEBB-424B-A3C8-33AA422DA02C}" destId="{A6E079E0-24F9-4403-9C24-F5D42609DCE6}" srcOrd="1" destOrd="0" presId="urn:microsoft.com/office/officeart/2005/8/layout/hProcess3"/>
    <dgm:cxn modelId="{05C901B2-8C3D-4FA5-A7EB-584847DF57E0}" type="presParOf" srcId="{D301477C-BEBB-424B-A3C8-33AA422DA02C}" destId="{7117C03C-E3C5-4878-BB2C-C7895C6E0FC1}" srcOrd="2" destOrd="0" presId="urn:microsoft.com/office/officeart/2005/8/layout/hProcess3"/>
    <dgm:cxn modelId="{6261F018-470B-4D4C-BEA1-1421847D638F}" type="presParOf" srcId="{D301477C-BEBB-424B-A3C8-33AA422DA02C}" destId="{7D9C8E88-0F59-4E84-A381-47C8D39B8D44}" srcOrd="3" destOrd="0" presId="urn:microsoft.com/office/officeart/2005/8/layout/hProcess3"/>
    <dgm:cxn modelId="{86005A06-65E4-4001-BE2D-D75E3AE23BF5}" type="presParOf" srcId="{4D9CED9D-5A3F-4D7F-94AD-EC5E70852C42}" destId="{6FE7F068-7C7B-4E4F-9110-A7F79EA9C516}" srcOrd="8" destOrd="0" presId="urn:microsoft.com/office/officeart/2005/8/layout/hProcess3"/>
    <dgm:cxn modelId="{0391FD45-AF2B-49E3-984D-2FF55E933E76}" type="presParOf" srcId="{4D9CED9D-5A3F-4D7F-94AD-EC5E70852C42}" destId="{D15D3666-D4F8-414A-9667-38399A2215FB}" srcOrd="9" destOrd="0" presId="urn:microsoft.com/office/officeart/2005/8/layout/hProcess3"/>
    <dgm:cxn modelId="{F1DE6FD7-3D42-495F-9244-809AF33ADF46}" type="presParOf" srcId="{4D9CED9D-5A3F-4D7F-94AD-EC5E70852C42}" destId="{B2F48D9F-AD15-4628-A081-DCA6DEC351AE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8D46D-011D-406B-AA79-0DE98DA626C1}">
      <dsp:nvSpPr>
        <dsp:cNvPr id="0" name=""/>
        <dsp:cNvSpPr/>
      </dsp:nvSpPr>
      <dsp:spPr>
        <a:xfrm>
          <a:off x="658994" y="573294"/>
          <a:ext cx="3938595" cy="3938595"/>
        </a:xfrm>
        <a:prstGeom prst="blockArc">
          <a:avLst>
            <a:gd name="adj1" fmla="val 12600000"/>
            <a:gd name="adj2" fmla="val 16200000"/>
            <a:gd name="adj3" fmla="val 4506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72ECE5-74A8-47B4-98B6-BDAE912A3BD0}">
      <dsp:nvSpPr>
        <dsp:cNvPr id="0" name=""/>
        <dsp:cNvSpPr/>
      </dsp:nvSpPr>
      <dsp:spPr>
        <a:xfrm>
          <a:off x="674686" y="545590"/>
          <a:ext cx="3938595" cy="3938595"/>
        </a:xfrm>
        <a:prstGeom prst="blockArc">
          <a:avLst>
            <a:gd name="adj1" fmla="val 8942596"/>
            <a:gd name="adj2" fmla="val 12543137"/>
            <a:gd name="adj3" fmla="val 4506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55ECD2-E69D-4270-BFFB-329A9CD8A591}">
      <dsp:nvSpPr>
        <dsp:cNvPr id="0" name=""/>
        <dsp:cNvSpPr/>
      </dsp:nvSpPr>
      <dsp:spPr>
        <a:xfrm>
          <a:off x="691145" y="573562"/>
          <a:ext cx="3938595" cy="3938595"/>
        </a:xfrm>
        <a:prstGeom prst="blockArc">
          <a:avLst>
            <a:gd name="adj1" fmla="val 5457422"/>
            <a:gd name="adj2" fmla="val 9000561"/>
            <a:gd name="adj3" fmla="val 4506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CF530F-9057-452B-8F2F-8C672F3E0946}">
      <dsp:nvSpPr>
        <dsp:cNvPr id="0" name=""/>
        <dsp:cNvSpPr/>
      </dsp:nvSpPr>
      <dsp:spPr>
        <a:xfrm>
          <a:off x="658994" y="573294"/>
          <a:ext cx="3938595" cy="3938595"/>
        </a:xfrm>
        <a:prstGeom prst="blockArc">
          <a:avLst>
            <a:gd name="adj1" fmla="val 1800000"/>
            <a:gd name="adj2" fmla="val 5400000"/>
            <a:gd name="adj3" fmla="val 4506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21EED5-E270-4487-A185-A5F78EDE93F6}">
      <dsp:nvSpPr>
        <dsp:cNvPr id="0" name=""/>
        <dsp:cNvSpPr/>
      </dsp:nvSpPr>
      <dsp:spPr>
        <a:xfrm>
          <a:off x="658994" y="573294"/>
          <a:ext cx="3938595" cy="3938595"/>
        </a:xfrm>
        <a:prstGeom prst="blockArc">
          <a:avLst>
            <a:gd name="adj1" fmla="val 19800000"/>
            <a:gd name="adj2" fmla="val 1800000"/>
            <a:gd name="adj3" fmla="val 4506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31BE4F-C2EC-4493-B5D3-C405555005EC}">
      <dsp:nvSpPr>
        <dsp:cNvPr id="0" name=""/>
        <dsp:cNvSpPr/>
      </dsp:nvSpPr>
      <dsp:spPr>
        <a:xfrm>
          <a:off x="658994" y="573294"/>
          <a:ext cx="3938595" cy="3938595"/>
        </a:xfrm>
        <a:prstGeom prst="blockArc">
          <a:avLst>
            <a:gd name="adj1" fmla="val 16200000"/>
            <a:gd name="adj2" fmla="val 19800000"/>
            <a:gd name="adj3" fmla="val 4506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3B42B2-9E65-466B-B216-EE0AA73C0AD3}">
      <dsp:nvSpPr>
        <dsp:cNvPr id="0" name=""/>
        <dsp:cNvSpPr/>
      </dsp:nvSpPr>
      <dsp:spPr>
        <a:xfrm>
          <a:off x="1747917" y="1662216"/>
          <a:ext cx="1760750" cy="176075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Local Content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005773" y="1920072"/>
        <a:ext cx="1245038" cy="1245038"/>
      </dsp:txXfrm>
    </dsp:sp>
    <dsp:sp modelId="{811C045A-B676-445A-AE71-B5373D89D7E5}">
      <dsp:nvSpPr>
        <dsp:cNvPr id="0" name=""/>
        <dsp:cNvSpPr/>
      </dsp:nvSpPr>
      <dsp:spPr>
        <a:xfrm>
          <a:off x="2012029" y="1402"/>
          <a:ext cx="1232525" cy="12325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Government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2192528" y="181901"/>
        <a:ext cx="871527" cy="871527"/>
      </dsp:txXfrm>
    </dsp:sp>
    <dsp:sp modelId="{889C63A7-4E0C-4ED4-AF85-C2D55CC0C353}">
      <dsp:nvSpPr>
        <dsp:cNvPr id="0" name=""/>
        <dsp:cNvSpPr/>
      </dsp:nvSpPr>
      <dsp:spPr>
        <a:xfrm>
          <a:off x="3679065" y="963865"/>
          <a:ext cx="1232525" cy="12325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NOC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859564" y="1144364"/>
        <a:ext cx="871527" cy="871527"/>
      </dsp:txXfrm>
    </dsp:sp>
    <dsp:sp modelId="{A13EC684-A8C6-45E5-A542-3056FE0B9FB5}">
      <dsp:nvSpPr>
        <dsp:cNvPr id="0" name=""/>
        <dsp:cNvSpPr/>
      </dsp:nvSpPr>
      <dsp:spPr>
        <a:xfrm>
          <a:off x="3679065" y="2888792"/>
          <a:ext cx="1232525" cy="12325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Society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3859564" y="3069291"/>
        <a:ext cx="871527" cy="871527"/>
      </dsp:txXfrm>
    </dsp:sp>
    <dsp:sp modelId="{84B1A77E-A0A2-47D4-83F9-3C2F30AE19A9}">
      <dsp:nvSpPr>
        <dsp:cNvPr id="0" name=""/>
        <dsp:cNvSpPr/>
      </dsp:nvSpPr>
      <dsp:spPr>
        <a:xfrm>
          <a:off x="2012029" y="3851255"/>
          <a:ext cx="1232525" cy="12325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itchFamily="34" charset="0"/>
              <a:cs typeface="Calibri" pitchFamily="34" charset="0"/>
            </a:rPr>
            <a:t>University</a:t>
          </a:r>
          <a:endParaRPr lang="en-US" sz="1500" b="1" kern="1200" dirty="0">
            <a:latin typeface="Calibri" pitchFamily="34" charset="0"/>
            <a:cs typeface="Calibri" pitchFamily="34" charset="0"/>
          </a:endParaRPr>
        </a:p>
      </dsp:txBody>
      <dsp:txXfrm>
        <a:off x="2192528" y="4031754"/>
        <a:ext cx="871527" cy="871527"/>
      </dsp:txXfrm>
    </dsp:sp>
    <dsp:sp modelId="{37C762DC-8F9B-4439-B08C-042D9BA8BDBF}">
      <dsp:nvSpPr>
        <dsp:cNvPr id="0" name=""/>
        <dsp:cNvSpPr/>
      </dsp:nvSpPr>
      <dsp:spPr>
        <a:xfrm>
          <a:off x="376988" y="2888788"/>
          <a:ext cx="1232525" cy="12325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IOC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557487" y="3069287"/>
        <a:ext cx="871527" cy="871527"/>
      </dsp:txXfrm>
    </dsp:sp>
    <dsp:sp modelId="{A894884E-4DE2-4E3C-9A24-3454FAF1AE31}">
      <dsp:nvSpPr>
        <dsp:cNvPr id="0" name=""/>
        <dsp:cNvSpPr/>
      </dsp:nvSpPr>
      <dsp:spPr>
        <a:xfrm>
          <a:off x="344994" y="963865"/>
          <a:ext cx="1232525" cy="12325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Suppliers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525493" y="1144364"/>
        <a:ext cx="871527" cy="871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F530F-9057-452B-8F2F-8C672F3E0946}">
      <dsp:nvSpPr>
        <dsp:cNvPr id="0" name=""/>
        <dsp:cNvSpPr/>
      </dsp:nvSpPr>
      <dsp:spPr>
        <a:xfrm>
          <a:off x="331293" y="610556"/>
          <a:ext cx="3928087" cy="3928087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21EED5-E270-4487-A185-A5F78EDE93F6}">
      <dsp:nvSpPr>
        <dsp:cNvPr id="0" name=""/>
        <dsp:cNvSpPr/>
      </dsp:nvSpPr>
      <dsp:spPr>
        <a:xfrm>
          <a:off x="331293" y="610556"/>
          <a:ext cx="3928087" cy="3928087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31BE4F-C2EC-4493-B5D3-C405555005EC}">
      <dsp:nvSpPr>
        <dsp:cNvPr id="0" name=""/>
        <dsp:cNvSpPr/>
      </dsp:nvSpPr>
      <dsp:spPr>
        <a:xfrm>
          <a:off x="331293" y="610556"/>
          <a:ext cx="3928087" cy="3928087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3B42B2-9E65-466B-B216-EE0AA73C0AD3}">
      <dsp:nvSpPr>
        <dsp:cNvPr id="0" name=""/>
        <dsp:cNvSpPr/>
      </dsp:nvSpPr>
      <dsp:spPr>
        <a:xfrm>
          <a:off x="1391996" y="1671259"/>
          <a:ext cx="1806681" cy="180668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Local Content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1656578" y="1935841"/>
        <a:ext cx="1277517" cy="1277517"/>
      </dsp:txXfrm>
    </dsp:sp>
    <dsp:sp modelId="{811C045A-B676-445A-AE71-B5373D89D7E5}">
      <dsp:nvSpPr>
        <dsp:cNvPr id="0" name=""/>
        <dsp:cNvSpPr/>
      </dsp:nvSpPr>
      <dsp:spPr>
        <a:xfrm>
          <a:off x="1662998" y="23746"/>
          <a:ext cx="1264676" cy="126467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itchFamily="34" charset="0"/>
              <a:cs typeface="Calibri" pitchFamily="34" charset="0"/>
            </a:rPr>
            <a:t>Innovation</a:t>
          </a:r>
          <a:endParaRPr lang="en-US" sz="1500" b="1" kern="1200" dirty="0">
            <a:latin typeface="Calibri" pitchFamily="34" charset="0"/>
            <a:cs typeface="Calibri" pitchFamily="34" charset="0"/>
          </a:endParaRPr>
        </a:p>
      </dsp:txBody>
      <dsp:txXfrm>
        <a:off x="1848206" y="208954"/>
        <a:ext cx="894260" cy="894260"/>
      </dsp:txXfrm>
    </dsp:sp>
    <dsp:sp modelId="{889C63A7-4E0C-4ED4-AF85-C2D55CC0C353}">
      <dsp:nvSpPr>
        <dsp:cNvPr id="0" name=""/>
        <dsp:cNvSpPr/>
      </dsp:nvSpPr>
      <dsp:spPr>
        <a:xfrm>
          <a:off x="3324481" y="2901519"/>
          <a:ext cx="1264676" cy="126467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Planning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3509689" y="3086727"/>
        <a:ext cx="894260" cy="894260"/>
      </dsp:txXfrm>
    </dsp:sp>
    <dsp:sp modelId="{A13EC684-A8C6-45E5-A542-3056FE0B9FB5}">
      <dsp:nvSpPr>
        <dsp:cNvPr id="0" name=""/>
        <dsp:cNvSpPr/>
      </dsp:nvSpPr>
      <dsp:spPr>
        <a:xfrm>
          <a:off x="1515" y="2901519"/>
          <a:ext cx="1264676" cy="126467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R&amp;D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186723" y="3086727"/>
        <a:ext cx="894260" cy="894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48D9F-AD15-4628-A081-DCA6DEC351AE}">
      <dsp:nvSpPr>
        <dsp:cNvPr id="0" name=""/>
        <dsp:cNvSpPr/>
      </dsp:nvSpPr>
      <dsp:spPr>
        <a:xfrm>
          <a:off x="0" y="23306"/>
          <a:ext cx="4501129" cy="1080000"/>
        </a:xfrm>
        <a:prstGeom prst="rightArrow">
          <a:avLst/>
        </a:prstGeom>
        <a:gradFill flip="none" rotWithShape="0">
          <a:gsLst>
            <a:gs pos="0">
              <a:srgbClr val="004D86">
                <a:shade val="30000"/>
                <a:satMod val="115000"/>
              </a:srgbClr>
            </a:gs>
            <a:gs pos="50000">
              <a:srgbClr val="004D86">
                <a:shade val="67500"/>
                <a:satMod val="115000"/>
              </a:srgbClr>
            </a:gs>
            <a:gs pos="100000">
              <a:srgbClr val="004D86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079E0-24F9-4403-9C24-F5D42609DCE6}">
      <dsp:nvSpPr>
        <dsp:cNvPr id="0" name=""/>
        <dsp:cNvSpPr/>
      </dsp:nvSpPr>
      <dsp:spPr>
        <a:xfrm>
          <a:off x="3140021" y="285754"/>
          <a:ext cx="839566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2008</a:t>
          </a:r>
          <a:endParaRPr lang="pt-BR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140021" y="285754"/>
        <a:ext cx="839566" cy="540000"/>
      </dsp:txXfrm>
    </dsp:sp>
    <dsp:sp modelId="{49928830-D4EC-440D-B17D-AD58E4F6F843}">
      <dsp:nvSpPr>
        <dsp:cNvPr id="0" name=""/>
        <dsp:cNvSpPr/>
      </dsp:nvSpPr>
      <dsp:spPr>
        <a:xfrm>
          <a:off x="2132541" y="285754"/>
          <a:ext cx="839566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2007</a:t>
          </a:r>
          <a:endParaRPr lang="pt-BR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132541" y="285754"/>
        <a:ext cx="839566" cy="540000"/>
      </dsp:txXfrm>
    </dsp:sp>
    <dsp:sp modelId="{4BFE8F91-A5FB-4D7C-ACDC-15E1FD56907C}">
      <dsp:nvSpPr>
        <dsp:cNvPr id="0" name=""/>
        <dsp:cNvSpPr/>
      </dsp:nvSpPr>
      <dsp:spPr>
        <a:xfrm>
          <a:off x="1125062" y="285754"/>
          <a:ext cx="839566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2006</a:t>
          </a:r>
          <a:endParaRPr lang="pt-BR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25062" y="285754"/>
        <a:ext cx="839566" cy="540000"/>
      </dsp:txXfrm>
    </dsp:sp>
    <dsp:sp modelId="{BF47E2FE-8432-4CCB-93DB-C643FFD7F414}">
      <dsp:nvSpPr>
        <dsp:cNvPr id="0" name=""/>
        <dsp:cNvSpPr/>
      </dsp:nvSpPr>
      <dsp:spPr>
        <a:xfrm>
          <a:off x="117582" y="285754"/>
          <a:ext cx="839566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2005</a:t>
          </a:r>
          <a:endParaRPr lang="pt-BR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7582" y="285754"/>
        <a:ext cx="839566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5B21A810-5F11-4822-AA41-CCDAB56914CD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F5A438E8-9EDA-4F1D-842E-6FDCB820E59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7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53DDBA1-D65B-4902-9662-71C54CC5AC0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CB172830-A22E-425F-BB21-E91D5484A0A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830-A22E-425F-BB21-E91D5484A0A7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3D376-2481-4C8B-B029-4171D517BC1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E817F-CBDA-4C4E-9758-E21F28CDCC67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4638D-83A3-4568-9A25-22E8FF862E40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4638D-83A3-4568-9A25-22E8FF862E40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4638D-83A3-4568-9A25-22E8FF862E40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3D376-2481-4C8B-B029-4171D517BC1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3D376-2481-4C8B-B029-4171D517BC1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C2525-C4A3-49A4-9E93-BA12353AE138}" type="slidenum">
              <a:rPr lang="pt-BR" smtClean="0">
                <a:latin typeface="Arial" charset="0"/>
              </a:rPr>
              <a:pPr/>
              <a:t>6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3D376-2481-4C8B-B029-4171D517BC1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5B922-9926-4009-915F-D66FC1F7E40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5B922-9926-4009-915F-D66FC1F7E40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74A5-8E99-4663-BEE5-0F41ED74CE30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08A1-B198-4891-AF02-A05CA9D57C1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" y="1461924"/>
            <a:ext cx="8892480" cy="1440160"/>
          </a:xfrm>
        </p:spPr>
        <p:txBody>
          <a:bodyPr>
            <a:noAutofit/>
          </a:bodyPr>
          <a:lstStyle/>
          <a:p>
            <a:r>
              <a:rPr lang="pt-BR" sz="2900" b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Global conference - Local  content policies in the oil &amp; gas and mining sectors </a:t>
            </a:r>
            <a:br>
              <a:rPr lang="pt-BR" sz="2900" b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t-BR" sz="2900" b="1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16824" cy="302433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Brazilian Local Content Regulation Framework in the Oil &amp; Gas Activities</a:t>
            </a: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Marcelo Mafra Borges de Macedo – Head of Local Content</a:t>
            </a:r>
          </a:p>
          <a:p>
            <a:r>
              <a:rPr lang="pt-BR" sz="1900" b="1" dirty="0" smtClean="0">
                <a:solidFill>
                  <a:schemeClr val="tx1"/>
                </a:solidFill>
              </a:rPr>
              <a:t>Sept/2013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4" name="Imagem 12" descr="logo_ANP 15 anos inglês centralizada_R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77" y="0"/>
            <a:ext cx="22129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0" y="234032"/>
            <a:ext cx="457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/>
            <a:r>
              <a:rPr lang="en-US" b="1" dirty="0" smtClean="0">
                <a:solidFill>
                  <a:srgbClr val="31859C"/>
                </a:solidFill>
              </a:rPr>
              <a:t>15 years of history</a:t>
            </a:r>
          </a:p>
          <a:p>
            <a:pPr indent="-342900" algn="ctr" eaLnBrk="0" hangingPunct="0"/>
            <a:r>
              <a:rPr lang="en-US" sz="1800" b="1" dirty="0" smtClean="0">
                <a:solidFill>
                  <a:srgbClr val="31859C"/>
                </a:solidFill>
              </a:rPr>
              <a:t>The success of the concession regime </a:t>
            </a:r>
          </a:p>
          <a:p>
            <a:pPr indent="-342900" algn="ctr" eaLnBrk="0" hangingPunct="0"/>
            <a:endParaRPr lang="en-US" b="1" dirty="0" smtClean="0">
              <a:solidFill>
                <a:srgbClr val="31859C"/>
              </a:solidFill>
            </a:endParaRPr>
          </a:p>
          <a:p>
            <a:pPr indent="-342900" algn="ctr" eaLnBrk="0" hangingPunct="0"/>
            <a:endParaRPr lang="en-US" b="1" dirty="0">
              <a:solidFill>
                <a:srgbClr val="31859C"/>
              </a:solidFill>
            </a:endParaRPr>
          </a:p>
          <a:p>
            <a:pPr indent="-342900" algn="ctr" eaLnBrk="0" hangingPunct="0"/>
            <a:endParaRPr lang="pt-BR" sz="2000" b="1" dirty="0">
              <a:solidFill>
                <a:srgbClr val="31859C"/>
              </a:solidFill>
            </a:endParaRPr>
          </a:p>
          <a:p>
            <a:pPr indent="-342900" algn="ctr" eaLnBrk="0" hangingPunct="0"/>
            <a:endParaRPr lang="en-US" sz="2000" b="1" dirty="0">
              <a:solidFill>
                <a:srgbClr val="31859C"/>
              </a:solidFill>
            </a:endParaRPr>
          </a:p>
        </p:txBody>
      </p:sp>
      <p:sp>
        <p:nvSpPr>
          <p:cNvPr id="13" name="CaixaDeTexto 5"/>
          <p:cNvSpPr txBox="1"/>
          <p:nvPr/>
        </p:nvSpPr>
        <p:spPr>
          <a:xfrm>
            <a:off x="2627784" y="1556792"/>
            <a:ext cx="432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Certificates issued – US$ 13billion of LC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706" y="2109278"/>
            <a:ext cx="7104067" cy="427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4"/>
          <p:cNvSpPr txBox="1"/>
          <p:nvPr/>
        </p:nvSpPr>
        <p:spPr>
          <a:xfrm>
            <a:off x="5174755" y="5927833"/>
            <a:ext cx="1340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u="none" dirty="0" smtClean="0">
                <a:latin typeface="Calibri" pitchFamily="34" charset="0"/>
              </a:rPr>
              <a:t>total</a:t>
            </a:r>
            <a:endParaRPr lang="pt-BR" sz="1600" b="1" u="none" dirty="0">
              <a:latin typeface="Calibri" pitchFamily="34" charset="0"/>
            </a:endParaRPr>
          </a:p>
        </p:txBody>
      </p:sp>
      <p:sp>
        <p:nvSpPr>
          <p:cNvPr id="21" name="Retângulo 6"/>
          <p:cNvSpPr/>
          <p:nvPr/>
        </p:nvSpPr>
        <p:spPr bwMode="auto">
          <a:xfrm>
            <a:off x="4575688" y="6038193"/>
            <a:ext cx="583324" cy="1261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CaixaDeTexto 7"/>
          <p:cNvSpPr txBox="1"/>
          <p:nvPr/>
        </p:nvSpPr>
        <p:spPr>
          <a:xfrm>
            <a:off x="3230479" y="5922573"/>
            <a:ext cx="1340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u="none" dirty="0" smtClean="0">
                <a:latin typeface="Calibri" pitchFamily="34" charset="0"/>
              </a:rPr>
              <a:t>Per quarter</a:t>
            </a:r>
            <a:endParaRPr lang="pt-BR" sz="1600" b="1" u="none" dirty="0">
              <a:latin typeface="Calibri" pitchFamily="34" charset="0"/>
            </a:endParaRPr>
          </a:p>
        </p:txBody>
      </p:sp>
      <p:sp>
        <p:nvSpPr>
          <p:cNvPr id="23" name="Retângulo 8"/>
          <p:cNvSpPr/>
          <p:nvPr/>
        </p:nvSpPr>
        <p:spPr bwMode="auto">
          <a:xfrm>
            <a:off x="2659053" y="6032933"/>
            <a:ext cx="583324" cy="12612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160565_4614416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t="19792" b="10417"/>
          <a:stretch>
            <a:fillRect/>
          </a:stretch>
        </p:blipFill>
        <p:spPr>
          <a:xfrm>
            <a:off x="0" y="1500174"/>
            <a:ext cx="9144000" cy="4214842"/>
          </a:xfrm>
          <a:prstGeom prst="rect">
            <a:avLst/>
          </a:prstGeom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755576" y="2276872"/>
            <a:ext cx="738663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u="none" dirty="0">
                <a:solidFill>
                  <a:schemeClr val="bg1"/>
                </a:solidFill>
                <a:latin typeface="Arial" charset="0"/>
                <a:cs typeface="Arial" charset="0"/>
              </a:rPr>
              <a:t>Agência Nacional do Petróleo, Gás Natural e </a:t>
            </a:r>
            <a:r>
              <a:rPr lang="pt-BR" sz="2000" b="1" u="none" dirty="0" err="1">
                <a:solidFill>
                  <a:schemeClr val="bg1"/>
                </a:solidFill>
                <a:latin typeface="Arial" charset="0"/>
                <a:cs typeface="Arial" charset="0"/>
              </a:rPr>
              <a:t>Biocombustíveis</a:t>
            </a:r>
            <a:endParaRPr lang="pt-BR" sz="2000" b="1" u="none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2000" b="1" i="1" u="none" dirty="0">
                <a:solidFill>
                  <a:schemeClr val="bg1"/>
                </a:solidFill>
                <a:latin typeface="Arial" charset="0"/>
                <a:cs typeface="Arial" charset="0"/>
              </a:rPr>
              <a:t>Coordenadoria de Conteúdo Local (CCL</a:t>
            </a:r>
            <a:r>
              <a:rPr lang="pt-BR" sz="2000" b="1" i="1" u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1400" u="none" dirty="0">
                <a:solidFill>
                  <a:schemeClr val="bg1"/>
                </a:solidFill>
                <a:latin typeface="Arial" charset="0"/>
                <a:cs typeface="Arial" charset="0"/>
              </a:rPr>
              <a:t>Av. Rio Branco, 65 - </a:t>
            </a:r>
            <a:r>
              <a:rPr lang="pt-BR" sz="1400" u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16º </a:t>
            </a:r>
            <a:r>
              <a:rPr lang="pt-BR" sz="1400" u="none" dirty="0">
                <a:solidFill>
                  <a:schemeClr val="bg1"/>
                </a:solidFill>
                <a:latin typeface="Arial" charset="0"/>
                <a:cs typeface="Arial" charset="0"/>
              </a:rPr>
              <a:t>andar - Rio de Janeiro – RJ – </a:t>
            </a:r>
            <a:r>
              <a:rPr lang="pt-BR" sz="1400" u="non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Brasil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rial" charset="0"/>
                <a:cs typeface="Arial" charset="0"/>
              </a:rPr>
              <a:t>Tel.: (55 21) </a:t>
            </a:r>
            <a:r>
              <a:rPr 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2112-8550 / (55 21) 2112-8535</a:t>
            </a:r>
            <a:endParaRPr lang="pt-BR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mmacedo@anp.gov.br</a:t>
            </a:r>
            <a:endParaRPr lang="pt-BR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rial" charset="0"/>
                <a:cs typeface="Arial" charset="0"/>
              </a:rPr>
              <a:t>ccl@anp.gov.br </a:t>
            </a:r>
            <a:br>
              <a:rPr lang="pt-BR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1400" dirty="0">
                <a:solidFill>
                  <a:schemeClr val="bg1"/>
                </a:solidFill>
                <a:latin typeface="Arial" charset="0"/>
                <a:cs typeface="Arial" charset="0"/>
              </a:rPr>
              <a:t>www.anp.gov.br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0" y="5786438"/>
            <a:ext cx="9144000" cy="142875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pt-B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solidFill>
            <a:srgbClr val="6699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pt-BR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616" y="1894905"/>
            <a:ext cx="4338368" cy="25422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182563" indent="-182563">
              <a:lnSpc>
                <a:spcPct val="140000"/>
              </a:lnSpc>
              <a:spcBef>
                <a:spcPct val="50000"/>
              </a:spcBef>
              <a:defRPr/>
            </a:pPr>
            <a:r>
              <a:rPr lang="pt-BR" sz="1700" b="1" kern="1200" dirty="0" smtClean="0">
                <a:latin typeface="Arial" charset="0"/>
                <a:cs typeface="Arial" charset="0"/>
              </a:rPr>
              <a:t>Contractual commitment  to </a:t>
            </a:r>
            <a:r>
              <a:rPr lang="pt-BR" sz="1700" b="1" dirty="0" smtClean="0">
                <a:latin typeface="Arial" charset="0"/>
                <a:cs typeface="Arial" charset="0"/>
              </a:rPr>
              <a:t>purchase a </a:t>
            </a:r>
            <a:r>
              <a:rPr lang="pt-BR" sz="17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percentage </a:t>
            </a:r>
            <a:r>
              <a:rPr lang="pt-BR" sz="1700" b="1" dirty="0" smtClean="0">
                <a:latin typeface="Arial" charset="0"/>
                <a:cs typeface="Arial" charset="0"/>
              </a:rPr>
              <a:t>of local goods and services, in </a:t>
            </a:r>
            <a:r>
              <a:rPr lang="pt-BR" sz="17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competitive basis</a:t>
            </a:r>
            <a:r>
              <a:rPr lang="pt-BR" sz="1700" b="1" dirty="0" smtClean="0">
                <a:latin typeface="Arial" charset="0"/>
                <a:cs typeface="Arial" charset="0"/>
              </a:rPr>
              <a:t> for the exploration and for the development of the procuction</a:t>
            </a:r>
            <a:r>
              <a:rPr lang="pt-BR" sz="1700" b="1" kern="1200" dirty="0" smtClean="0">
                <a:latin typeface="Arial" charset="0"/>
                <a:cs typeface="Arial" charset="0"/>
              </a:rPr>
              <a:t>. (to  be cosidered as LC, goods &amp; services must  have the LC certificate) </a:t>
            </a:r>
            <a:endParaRPr lang="pt-BR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14458" y="1509494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u="none" dirty="0" err="1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Definition</a:t>
            </a:r>
            <a:r>
              <a:rPr lang="pt-BR" sz="2000" b="1" u="none" dirty="0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:</a:t>
            </a:r>
            <a:endParaRPr lang="pt-BR" sz="2000" b="1" u="none" dirty="0">
              <a:solidFill>
                <a:srgbClr val="004D86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CaixaDeTexto 12"/>
          <p:cNvSpPr txBox="1">
            <a:spLocks noChangeArrowheads="1"/>
          </p:cNvSpPr>
          <p:nvPr/>
        </p:nvSpPr>
        <p:spPr bwMode="auto">
          <a:xfrm>
            <a:off x="3352800" y="404664"/>
            <a:ext cx="5711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60606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What is Local Content? And why?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8217" y="4677498"/>
            <a:ext cx="1632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u="none" dirty="0" err="1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Objectives</a:t>
            </a:r>
            <a:r>
              <a:rPr lang="pt-BR" sz="2000" b="1" u="none" dirty="0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:</a:t>
            </a:r>
            <a:endParaRPr lang="pt-BR" sz="2000" b="1" u="none" dirty="0">
              <a:solidFill>
                <a:srgbClr val="004D86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8" name="Imagem 5" descr="1024207_39666511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640" y="1468438"/>
            <a:ext cx="4693359" cy="40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028" y="5154875"/>
            <a:ext cx="5701456" cy="13074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2563" marR="0" lvl="0" indent="-182563" fontAlgn="base">
              <a:lnSpc>
                <a:spcPct val="15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1700" b="1" dirty="0" smtClean="0">
                <a:latin typeface="Arial" charset="0"/>
                <a:cs typeface="Arial" charset="0"/>
              </a:rPr>
              <a:t>Development of local suppliers &amp; technology;</a:t>
            </a:r>
          </a:p>
          <a:p>
            <a:pPr marL="182563" marR="0" lvl="0" indent="-182563" fontAlgn="base">
              <a:lnSpc>
                <a:spcPct val="15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1700" b="1" dirty="0" smtClean="0">
                <a:latin typeface="Arial" charset="0"/>
                <a:cs typeface="Arial" charset="0"/>
              </a:rPr>
              <a:t>Creation of employment in large scale;</a:t>
            </a:r>
          </a:p>
          <a:p>
            <a:pPr marL="182563" marR="0" lvl="0" indent="-182563" fontAlgn="base">
              <a:lnSpc>
                <a:spcPct val="150000"/>
              </a:lnSpc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1700" b="1" dirty="0" smtClean="0">
                <a:latin typeface="Arial" charset="0"/>
                <a:cs typeface="Arial" charset="0"/>
              </a:rPr>
              <a:t> Development of local economy (GDP)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725816" y="1512184"/>
            <a:ext cx="2513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u="none" dirty="0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Stakeholders Forum</a:t>
            </a:r>
            <a:endParaRPr lang="pt-BR" sz="1800" b="1" u="none" dirty="0">
              <a:solidFill>
                <a:srgbClr val="004D86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5766" y="1397431"/>
            <a:ext cx="5811902" cy="50747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2563" marR="0" lvl="0" indent="-182563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Diagnosis – local features: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Economy &amp;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Policy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Potencialities &amp; gaps (supply chain, infrastructure, HR, technology)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Knowledge of sedimentary basins</a:t>
            </a:r>
          </a:p>
          <a:p>
            <a:pPr marL="182563" indent="-182563"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8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Strategy definition: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Focus on potential segments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Conception of LC structure</a:t>
            </a:r>
          </a:p>
          <a:p>
            <a:pPr marL="182563" indent="-182563">
              <a:lnSpc>
                <a:spcPct val="13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8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Implementing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strategies</a:t>
            </a:r>
            <a:r>
              <a:rPr lang="pt-BR" sz="18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LC regulation framework: monitoring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&amp;</a:t>
            </a: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auditing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Maturity of the model: updates &amp; adjustments</a:t>
            </a:r>
          </a:p>
          <a:p>
            <a:pPr marL="444500" lvl="1" indent="-176213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Strong work over the assimetry of information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aixaDeTexto 27"/>
          <p:cNvSpPr txBox="1"/>
          <p:nvPr/>
        </p:nvSpPr>
        <p:spPr>
          <a:xfrm>
            <a:off x="3851920" y="44705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Brazilian experience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290080" y="1772816"/>
          <a:ext cx="5256585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87725" y="1547500"/>
            <a:ext cx="4092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u="none" dirty="0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Sustainability &amp; competitiveness</a:t>
            </a:r>
            <a:endParaRPr lang="pt-BR" sz="1800" b="1" u="none" dirty="0">
              <a:solidFill>
                <a:srgbClr val="004D86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aixaDeTexto 27"/>
          <p:cNvSpPr txBox="1"/>
          <p:nvPr/>
        </p:nvSpPr>
        <p:spPr>
          <a:xfrm>
            <a:off x="3851920" y="44705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Brazilian experience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805862" y="2000076"/>
          <a:ext cx="4590674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5768" y="1502640"/>
            <a:ext cx="5139561" cy="46569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2563" marR="0" lvl="0" indent="-182563" defTabSz="914400" eaLnBrk="1" latinLnBrk="0" hangingPunct="1">
              <a:lnSpc>
                <a:spcPct val="160000"/>
              </a:lnSpc>
              <a:buClrTx/>
              <a:buSzTx/>
              <a:buFontTx/>
              <a:buChar char="•"/>
              <a:tabLst/>
              <a:defRPr/>
            </a:pPr>
            <a:r>
              <a:rPr lang="pt-BR" sz="1800" b="1" u="none" dirty="0" smtClean="0">
                <a:solidFill>
                  <a:srgbClr val="004D86"/>
                </a:solidFill>
                <a:latin typeface="Tahoma" pitchFamily="34" charset="0"/>
                <a:ea typeface="+mj-ea"/>
                <a:cs typeface="Tahoma" pitchFamily="34" charset="0"/>
              </a:rPr>
              <a:t>Current agenda: key points</a:t>
            </a: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Focus on segments: high potential demands;</a:t>
            </a: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Supply chain integration;</a:t>
            </a: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Development of logistics infrastructure (roads, highways, ports, airports, rails...)</a:t>
            </a:r>
            <a:endParaRPr lang="pt-BR" sz="1600" b="1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Reduction of production/services cost</a:t>
            </a: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Incentives to promote R&amp;D and Innovation;</a:t>
            </a: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pt-BR" sz="1600" b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Improve the relationship between univertities and supply chain.</a:t>
            </a:r>
          </a:p>
          <a:p>
            <a:pPr marL="174625" lvl="1" indent="-174625">
              <a:lnSpc>
                <a:spcPct val="130000"/>
              </a:lnSpc>
              <a:spcBef>
                <a:spcPct val="50000"/>
              </a:spcBef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39763" lvl="1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"/>
          <p:cNvSpPr/>
          <p:nvPr/>
        </p:nvSpPr>
        <p:spPr>
          <a:xfrm>
            <a:off x="71888" y="2204864"/>
            <a:ext cx="3492000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91880" y="234032"/>
            <a:ext cx="565212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15 years of history</a:t>
            </a:r>
          </a:p>
          <a:p>
            <a:pPr indent="-342900" algn="ctr" eaLnBrk="0" hangingPunct="0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The success of the concession regime </a:t>
            </a:r>
          </a:p>
          <a:p>
            <a:pPr indent="-342900" algn="ctr" eaLnBrk="0" hangingPunct="0"/>
            <a:endParaRPr lang="en-US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indent="-342900" algn="ctr" eaLnBrk="0" hangingPunct="0"/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indent="-342900" algn="ctr" eaLnBrk="0" hangingPunct="0"/>
            <a:endParaRPr lang="pt-BR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indent="-342900" algn="ctr" eaLnBrk="0" hangingPunct="0"/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60425" y="1383159"/>
            <a:ext cx="69119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</a:rPr>
              <a:t>Research &amp; Development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</a:endParaRPr>
          </a:p>
        </p:txBody>
      </p:sp>
      <p:graphicFrame>
        <p:nvGraphicFramePr>
          <p:cNvPr id="15" name="Gráfico 14"/>
          <p:cNvGraphicFramePr/>
          <p:nvPr/>
        </p:nvGraphicFramePr>
        <p:xfrm>
          <a:off x="3779912" y="2564904"/>
          <a:ext cx="5194573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/>
          <p:cNvSpPr/>
          <p:nvPr/>
        </p:nvSpPr>
        <p:spPr>
          <a:xfrm>
            <a:off x="4355976" y="20608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</a:rPr>
              <a:t>Cumulative investment forecast (million US$)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496" y="2060848"/>
            <a:ext cx="36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</a:rPr>
              <a:t>Compulsory  investments in R&amp;D (1999 - 2012)</a:t>
            </a:r>
          </a:p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</a:endParaRPr>
          </a:p>
          <a:p>
            <a:pPr algn="ctr"/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US$ 3.7 billion</a:t>
            </a:r>
          </a:p>
        </p:txBody>
      </p:sp>
      <p:pic>
        <p:nvPicPr>
          <p:cNvPr id="2050" name="Picture 2" descr="http://s.glbimg.com/jo/g1/f/original/2012/03/05/fotoparquetecnologicoedit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1689"/>
            <a:ext cx="1800000" cy="1350001"/>
          </a:xfrm>
          <a:prstGeom prst="rect">
            <a:avLst/>
          </a:prstGeom>
          <a:noFill/>
        </p:spPr>
      </p:pic>
      <p:pic>
        <p:nvPicPr>
          <p:cNvPr id="20" name="Imagem 19" descr="2012-03-26 09.43.13.jpg"/>
          <p:cNvPicPr>
            <a:picLocks noChangeAspect="1"/>
          </p:cNvPicPr>
          <p:nvPr/>
        </p:nvPicPr>
        <p:blipFill>
          <a:blip r:embed="rId5" cstate="print"/>
          <a:srcRect l="10625" r="10626"/>
          <a:stretch>
            <a:fillRect/>
          </a:stretch>
        </p:blipFill>
        <p:spPr>
          <a:xfrm>
            <a:off x="1835696" y="3281689"/>
            <a:ext cx="1800000" cy="13714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4797152"/>
            <a:ext cx="377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More than 100.000 people trained since 2007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US$ 1,5 billion </a:t>
            </a:r>
            <a:r>
              <a:rPr lang="en-US" smtClean="0"/>
              <a:t>for universities </a:t>
            </a:r>
            <a:r>
              <a:rPr lang="en-US" dirty="0" smtClean="0"/>
              <a:t>infrastructure (labs, equipments, computers…)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3D training centers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6"/>
          <p:cNvSpPr txBox="1">
            <a:spLocks noChangeArrowheads="1"/>
          </p:cNvSpPr>
          <p:nvPr/>
        </p:nvSpPr>
        <p:spPr bwMode="auto">
          <a:xfrm>
            <a:off x="4572000" y="3326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Invest in Brazil?</a:t>
            </a:r>
            <a:endParaRPr lang="en-US" sz="6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34925" y="6494463"/>
            <a:ext cx="46815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7F7F7F"/>
                </a:solidFill>
                <a:cs typeface="Arial" charset="0"/>
              </a:rPr>
              <a:t>Source: BNDES. Study: Perspectivas do Investimento – February, 2013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91680" y="2586390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Investments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2013-2016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(R$ billion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79512" y="2924944"/>
          <a:ext cx="8568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 txBox="1">
            <a:spLocks/>
          </p:cNvSpPr>
          <p:nvPr/>
        </p:nvSpPr>
        <p:spPr bwMode="auto">
          <a:xfrm>
            <a:off x="1691655" y="1340768"/>
            <a:ext cx="64087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Next decade, the demand for goods and services should reach R$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900 billion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US$ 400 billion)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76"/>
          <p:cNvSpPr>
            <a:spLocks noChangeArrowheads="1"/>
          </p:cNvSpPr>
          <p:nvPr/>
        </p:nvSpPr>
        <p:spPr bwMode="auto">
          <a:xfrm>
            <a:off x="0" y="6669088"/>
            <a:ext cx="92154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r="1884"/>
          <a:stretch>
            <a:fillRect/>
          </a:stretch>
        </p:blipFill>
        <p:spPr bwMode="auto">
          <a:xfrm>
            <a:off x="622300" y="2297113"/>
            <a:ext cx="418147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29" name="Conexão em ângulos rectos 48128"/>
          <p:cNvCxnSpPr>
            <a:stCxn id="14" idx="1"/>
          </p:cNvCxnSpPr>
          <p:nvPr/>
        </p:nvCxnSpPr>
        <p:spPr>
          <a:xfrm rot="10800000" flipV="1">
            <a:off x="4716463" y="1484313"/>
            <a:ext cx="1562100" cy="2279650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-36513" y="6597650"/>
            <a:ext cx="3225801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Source: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Adapted from the 7</a:t>
            </a:r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balance of PAC 2, 2013</a:t>
            </a:r>
          </a:p>
        </p:txBody>
      </p:sp>
      <p:graphicFrame>
        <p:nvGraphicFramePr>
          <p:cNvPr id="47" name="Tabela 46"/>
          <p:cNvGraphicFramePr>
            <a:graphicFrameLocks noGrp="1"/>
          </p:cNvGraphicFramePr>
          <p:nvPr/>
        </p:nvGraphicFramePr>
        <p:xfrm>
          <a:off x="684213" y="1466850"/>
          <a:ext cx="360040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drilling rigs</a:t>
                      </a:r>
                    </a:p>
                    <a:p>
                      <a:pPr algn="ctr"/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in PE, 6 in BA, 7 in ES, 6 in RJ and 3 in 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ela 51"/>
          <p:cNvGraphicFramePr>
            <a:graphicFrameLocks noGrp="1"/>
          </p:cNvGraphicFramePr>
          <p:nvPr/>
        </p:nvGraphicFramePr>
        <p:xfrm>
          <a:off x="179388" y="5634038"/>
          <a:ext cx="2305050" cy="746443"/>
        </p:xfrm>
        <a:graphic>
          <a:graphicData uri="http://schemas.openxmlformats.org/drawingml/2006/table">
            <a:tbl>
              <a:tblPr/>
              <a:tblGrid>
                <a:gridCol w="349250"/>
                <a:gridCol w="19558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Action completed/operation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Running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Already auctioned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Retângulo 52"/>
          <p:cNvSpPr>
            <a:spLocks noChangeArrowheads="1"/>
          </p:cNvSpPr>
          <p:nvPr/>
        </p:nvSpPr>
        <p:spPr bwMode="auto">
          <a:xfrm>
            <a:off x="4499992" y="332656"/>
            <a:ext cx="4644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Naval industry</a:t>
            </a:r>
          </a:p>
        </p:txBody>
      </p:sp>
      <p:sp>
        <p:nvSpPr>
          <p:cNvPr id="13332" name="Rectângulo 84"/>
          <p:cNvSpPr>
            <a:spLocks noChangeArrowheads="1"/>
          </p:cNvSpPr>
          <p:nvPr/>
        </p:nvSpPr>
        <p:spPr bwMode="auto">
          <a:xfrm>
            <a:off x="3003550" y="4146550"/>
            <a:ext cx="143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119" name="Conexão em ângulos rectos 118"/>
          <p:cNvCxnSpPr>
            <a:endCxn id="13334" idx="3"/>
          </p:cNvCxnSpPr>
          <p:nvPr/>
        </p:nvCxnSpPr>
        <p:spPr>
          <a:xfrm rot="10800000" flipV="1">
            <a:off x="4227513" y="2781300"/>
            <a:ext cx="2360612" cy="2192338"/>
          </a:xfrm>
          <a:prstGeom prst="bentConnector3">
            <a:avLst>
              <a:gd name="adj1" fmla="val 41036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4" name="Rectângulo 119"/>
          <p:cNvSpPr>
            <a:spLocks noChangeArrowheads="1"/>
          </p:cNvSpPr>
          <p:nvPr/>
        </p:nvSpPr>
        <p:spPr bwMode="auto">
          <a:xfrm>
            <a:off x="2786063" y="4862513"/>
            <a:ext cx="14414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126" name="Conexão em ângulos rectos 125"/>
          <p:cNvCxnSpPr>
            <a:endCxn id="13336" idx="3"/>
          </p:cNvCxnSpPr>
          <p:nvPr/>
        </p:nvCxnSpPr>
        <p:spPr>
          <a:xfrm rot="10800000" flipV="1">
            <a:off x="4083050" y="3213100"/>
            <a:ext cx="2936875" cy="2016125"/>
          </a:xfrm>
          <a:prstGeom prst="bentConnector3">
            <a:avLst>
              <a:gd name="adj1" fmla="val 41352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6" name="Rectângulo 126"/>
          <p:cNvSpPr>
            <a:spLocks noChangeArrowheads="1"/>
          </p:cNvSpPr>
          <p:nvPr/>
        </p:nvSpPr>
        <p:spPr bwMode="auto">
          <a:xfrm>
            <a:off x="2643188" y="5118100"/>
            <a:ext cx="143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133" name="Conexão em ângulos rectos 132"/>
          <p:cNvCxnSpPr>
            <a:endCxn id="13338" idx="3"/>
          </p:cNvCxnSpPr>
          <p:nvPr/>
        </p:nvCxnSpPr>
        <p:spPr>
          <a:xfrm rot="10800000" flipV="1">
            <a:off x="3979863" y="3573463"/>
            <a:ext cx="2824162" cy="1711325"/>
          </a:xfrm>
          <a:prstGeom prst="bentConnector3">
            <a:avLst>
              <a:gd name="adj1" fmla="val 28715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Rectângulo 133"/>
          <p:cNvSpPr>
            <a:spLocks noChangeArrowheads="1"/>
          </p:cNvSpPr>
          <p:nvPr/>
        </p:nvSpPr>
        <p:spPr bwMode="auto">
          <a:xfrm>
            <a:off x="2540000" y="5175250"/>
            <a:ext cx="143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135" name="Conexão em ângulos rectos 134"/>
          <p:cNvCxnSpPr>
            <a:endCxn id="13340" idx="3"/>
          </p:cNvCxnSpPr>
          <p:nvPr/>
        </p:nvCxnSpPr>
        <p:spPr>
          <a:xfrm rot="10800000" flipV="1">
            <a:off x="3867150" y="4365625"/>
            <a:ext cx="3081338" cy="966788"/>
          </a:xfrm>
          <a:prstGeom prst="bentConnector3">
            <a:avLst>
              <a:gd name="adj1" fmla="val 2527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0" name="Rectângulo 135"/>
          <p:cNvSpPr>
            <a:spLocks noChangeArrowheads="1"/>
          </p:cNvSpPr>
          <p:nvPr/>
        </p:nvSpPr>
        <p:spPr bwMode="auto">
          <a:xfrm>
            <a:off x="2427288" y="5221288"/>
            <a:ext cx="14398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146" name="Conexão em ângulos rectos 145"/>
          <p:cNvCxnSpPr/>
          <p:nvPr/>
        </p:nvCxnSpPr>
        <p:spPr>
          <a:xfrm rot="10800000" flipV="1">
            <a:off x="3065463" y="5805488"/>
            <a:ext cx="3522662" cy="341312"/>
          </a:xfrm>
          <a:prstGeom prst="bentConnector3">
            <a:avLst>
              <a:gd name="adj1" fmla="val 53605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2" name="Rectângulo 148"/>
          <p:cNvSpPr>
            <a:spLocks noChangeArrowheads="1"/>
          </p:cNvSpPr>
          <p:nvPr/>
        </p:nvSpPr>
        <p:spPr bwMode="auto">
          <a:xfrm>
            <a:off x="1490663" y="6107113"/>
            <a:ext cx="14398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71" name="Conexão em ângulos rectos 70"/>
          <p:cNvCxnSpPr>
            <a:endCxn id="13332" idx="3"/>
          </p:cNvCxnSpPr>
          <p:nvPr/>
        </p:nvCxnSpPr>
        <p:spPr>
          <a:xfrm rot="10800000" flipV="1">
            <a:off x="4443413" y="1916113"/>
            <a:ext cx="3008312" cy="2341562"/>
          </a:xfrm>
          <a:prstGeom prst="bentConnector3">
            <a:avLst>
              <a:gd name="adj1" fmla="val 74759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6278563" y="3860800"/>
          <a:ext cx="2879725" cy="1095375"/>
        </p:xfrm>
        <a:graphic>
          <a:graphicData uri="http://schemas.openxmlformats.org/drawingml/2006/table">
            <a:tbl>
              <a:tblPr/>
              <a:tblGrid>
                <a:gridCol w="960437"/>
                <a:gridCol w="1919288"/>
              </a:tblGrid>
              <a:tr h="2190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Brasfels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P-57 (Jubarte)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P-56 (Marlim Sul)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rigs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P-66 and P-69 - modules and topside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/>
        </p:nvGraphicFramePr>
        <p:xfrm>
          <a:off x="6278563" y="3392488"/>
          <a:ext cx="2879725" cy="469900"/>
        </p:xfrm>
        <a:graphic>
          <a:graphicData uri="http://schemas.openxmlformats.org/drawingml/2006/table">
            <a:tbl>
              <a:tblPr/>
              <a:tblGrid>
                <a:gridCol w="947737"/>
                <a:gridCol w="1931988"/>
              </a:tblGrid>
              <a:tr h="234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Inhaúma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P-74 </a:t>
                      </a:r>
                      <a:r>
                        <a:rPr kumimoji="0" lang="pt-B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and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P-75 - </a:t>
                      </a:r>
                      <a:r>
                        <a:rPr kumimoji="0" lang="pt-B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hulls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P-76 and P-77 - hulls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6278563" y="3068638"/>
          <a:ext cx="2879725" cy="36576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OSX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under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construction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)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P-67 and P-70 - 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modules </a:t>
                      </a:r>
                      <a:r>
                        <a:rPr kumimoji="0" lang="pt-B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and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ela 54"/>
          <p:cNvGraphicFramePr>
            <a:graphicFrameLocks noGrp="1"/>
          </p:cNvGraphicFramePr>
          <p:nvPr/>
        </p:nvGraphicFramePr>
        <p:xfrm>
          <a:off x="6278563" y="2420938"/>
          <a:ext cx="2879725" cy="660718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Jurong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(under construction</a:t>
                      </a:r>
                      <a:r>
                        <a:rPr kumimoji="0" 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)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 rigs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P-68 and P-71 - modules and topside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6278563" y="1233488"/>
          <a:ext cx="2879725" cy="466726"/>
        </p:xfrm>
        <a:graphic>
          <a:graphicData uri="http://schemas.openxmlformats.org/drawingml/2006/table">
            <a:tbl>
              <a:tblPr/>
              <a:tblGrid>
                <a:gridCol w="1044575"/>
                <a:gridCol w="917575"/>
                <a:gridCol w="917575"/>
              </a:tblGrid>
              <a:tr h="233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Atlântico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Sul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/>
                      </a:r>
                      <a:b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</a:t>
                      </a: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rigs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P-62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P-55 - hull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6278563" y="1700213"/>
          <a:ext cx="2879725" cy="45720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144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São Roque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P-59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P60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cxnSp>
        <p:nvCxnSpPr>
          <p:cNvPr id="40" name="Conexão em ângulos rectos 70"/>
          <p:cNvCxnSpPr/>
          <p:nvPr/>
        </p:nvCxnSpPr>
        <p:spPr>
          <a:xfrm rot="10800000" flipV="1">
            <a:off x="4356100" y="2312988"/>
            <a:ext cx="3152775" cy="1979612"/>
          </a:xfrm>
          <a:prstGeom prst="bentConnector3">
            <a:avLst>
              <a:gd name="adj1" fmla="val 65841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6300788" y="2133600"/>
          <a:ext cx="2879725" cy="365760"/>
        </p:xfrm>
        <a:graphic>
          <a:graphicData uri="http://schemas.openxmlformats.org/drawingml/2006/table">
            <a:tbl>
              <a:tblPr/>
              <a:tblGrid>
                <a:gridCol w="1871662"/>
                <a:gridCol w="1008063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Enseada do Paraguaçu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(under construction</a:t>
                      </a:r>
                      <a:r>
                        <a:rPr kumimoji="0" 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)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rigs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cxnSp>
        <p:nvCxnSpPr>
          <p:cNvPr id="63" name="Conexão em ângulos rectos 134"/>
          <p:cNvCxnSpPr/>
          <p:nvPr/>
        </p:nvCxnSpPr>
        <p:spPr>
          <a:xfrm rot="10800000" flipV="1">
            <a:off x="3290888" y="5084763"/>
            <a:ext cx="3225800" cy="534987"/>
          </a:xfrm>
          <a:prstGeom prst="bentConnector3">
            <a:avLst>
              <a:gd name="adj1" fmla="val 82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Tabela 31"/>
          <p:cNvGraphicFramePr>
            <a:graphicFrameLocks noGrp="1"/>
          </p:cNvGraphicFramePr>
          <p:nvPr/>
        </p:nvGraphicFramePr>
        <p:xfrm>
          <a:off x="6300788" y="4941888"/>
          <a:ext cx="2879725" cy="33528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Techint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P-76 - </a:t>
                      </a: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modules and topside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cxnSp>
        <p:nvCxnSpPr>
          <p:cNvPr id="73" name="Conexão em ângulos rectos 145"/>
          <p:cNvCxnSpPr/>
          <p:nvPr/>
        </p:nvCxnSpPr>
        <p:spPr>
          <a:xfrm rot="10800000" flipV="1">
            <a:off x="2987675" y="6165850"/>
            <a:ext cx="3455988" cy="523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em ângulos rectos 145"/>
          <p:cNvCxnSpPr/>
          <p:nvPr/>
        </p:nvCxnSpPr>
        <p:spPr>
          <a:xfrm rot="10800000">
            <a:off x="2916238" y="6289675"/>
            <a:ext cx="3455987" cy="37941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6300788" y="5240338"/>
          <a:ext cx="2879725" cy="853440"/>
        </p:xfrm>
        <a:graphic>
          <a:graphicData uri="http://schemas.openxmlformats.org/drawingml/2006/table">
            <a:tbl>
              <a:tblPr/>
              <a:tblGrid>
                <a:gridCol w="957262"/>
                <a:gridCol w="1922463"/>
              </a:tblGrid>
              <a:tr h="2095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Rio Grande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P-55 – modules and topside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P-66 and P-67 - hulls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replicants – hulls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 rigs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/>
        </p:nvGraphicFramePr>
        <p:xfrm>
          <a:off x="6300788" y="6092825"/>
          <a:ext cx="2879725" cy="42672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Rio Grande Harbor Shipyard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1762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P-58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6300788" y="6524625"/>
          <a:ext cx="2879725" cy="36576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Brasil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Shipyard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(under construction)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P-74 - </a:t>
                      </a: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modules and topside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6"/>
          <p:cNvSpPr txBox="1">
            <a:spLocks noChangeArrowheads="1"/>
          </p:cNvSpPr>
          <p:nvPr/>
        </p:nvSpPr>
        <p:spPr bwMode="auto">
          <a:xfrm>
            <a:off x="3059832" y="188640"/>
            <a:ext cx="60841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 eaLnBrk="0" hangingPunct="0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Naval Industry with LC</a:t>
            </a:r>
          </a:p>
          <a:p>
            <a:pPr indent="-342900" algn="ctr" eaLnBrk="0" hangingPunct="0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Platforms, drilling rigs, supply 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vessels</a:t>
            </a:r>
            <a:endParaRPr lang="pt-BR" sz="2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339" name="AutoShape 5" descr="data:image/jpeg;base64,/9j/4AAQSkZJRgABAQAAAQABAAD/2wCEAAkGBhQSEBQUEhQWFRUVFhQUFhUXFxgVFxcXFRUVFBQXFRUcHCYeGBwjGRUUIC8gIycpLC0sFh8xNTAqNSYrLCkBCQoKDgwOGg8PGiwkHyQsLCwsLCwsLCwsKSwsKSksLCwsLCwsLCwsLCwsLCwsLCwsLCwsLCwsLCwpLCwsLCwsLP/AABEIALcBEwMBIgACEQEDEQH/xAAbAAABBQEBAAAAAAAAAAAAAAAFAAIDBAYBB//EAEEQAAIBAgQDBgMFBgYBBAMAAAECEQADBBIhMQVBUQYTImFxkTKBoRQVI0LwB1KxwdHhFjNicoKS8aLC0uJDRLL/xAAYAQEBAQEBAAAAAAAAAAAAAAAAAQIDBP/EACIRAQEBAAICAwACAwAAAAAAAAABEQISITEDQVFhcRMigf/aAAwDAQACEQMRAD8A9MyyZOpp01X+0L1HvS+1r+8Peu7n4WaU1UOOT94Uhj0/eFXKnhczUs9VDxFP3qYeKJ1plNi+DXaH/eyda598p+oqZTYIzSFDTxtP0aQ42v6NXKbBZXiulqE/fa9PrTTx1en1qdavaC4Ndmg/36On1rh46On1p1psGM1KaDff46D3pff46D3p1psGg1Imgn+IR0+tcPaMdPrTrTYOBq7mrPjtMs7D3rv+JR0p1p2jQBqdNAF7SL0qQdoR0qdadoNzXc1AT2iHSuHtGvSnWr2g+GpZqBDtIvSkO0a9KdKdoPZq5noIe0a9DTD2kSnSnaDmbzp2agY7RJ0NdHaFPOnWr2g3nrhag/38lL7+Sp1p2F89LvBQn77TrXfvpOtOpsFswrtCfvlOtKnWmx50eLt+iP60hxc/o1nhcPQ04Xf1Nde7n1HxxQ/o09eJnr/OgS3PMU9rwA1NO51GX4mev8aiPFD+p/pQg4lf3p+YqN8T0E/8hV7Jg4OKnr9DTl4oTz/iKz/3gRy+tJeIMeU/I0MaD7eetSLjD1oDbxDnlU4vnqfaKnZcGvtp6muHFnz9zQg4rzri4uf7kCp2MFjjvX3qK5xH19/70JOKPWfmKjuYkdPeB/Or2MFDxPzP1rp4sR+v70FF2ZOkjlpt1moziP8Ab707GD33wTzpDiZ86zzXD5UhcPT2q7DGgPFT1NcTiTdaA52PL61NaJ5/xp2hg/b4g/6mpH4k/wCpoKl0dTTzeXz96naGCf3m3UUjxhhzBoUby/o003x1FXtDBdOMnnXW4seUUF7/AM6a+OI2qbDBR+Kt1queNt1/XtQ04k004r0p2i4JffrfqP6VIvHD+ooRnnYCus3kB6Ve0MGTxY75j9K4vGj+99KBz5VwvFNhjR2+NdW/jUy8RzfmHvWXW9XVvfKp2MbAYvz+tdrJ/a/1FKp2XFISp0uM3pKwfKTNTJjXH5n+bE+2tBBcB+JnPoP5mrFrF21Pwt6k1xtq4NWcQSdWPzAqZXJoecVaABW6smcw7s+Hpq5Ek+Vcu4+3lGW5J55mQewWSfcVz8tYMWbcnRk+Zj+MVZHDruvdqrA7kMkx76Vk34yoJgk6cid/mPWmL2hPNfr/AGrU38Rpjw6+DrZb5EH+tRXbLrrkceoIoJg+0PjXMSqzqwLNHmBNbnhvaNLyhbdxWKj8zeL1MxO9anG01ngr6HJqeQIn21pl7GMpKshQ85Ug1NjOEYwsWzJcnmCF+kae9C73CcSN7LH0af8A3TU601cW+pGrn2NStj0jRST6D+ZoJfw90f8A4bi/8XPrrFVWZwdZ05ERTDWhuXrhWQFgTvlnSOWsetUfvCfyj3ihtvGHoB10NOGLT90fr1oas3L6g7j0kn+VPPEwd49o+o3+dUTdRuRHp/5rvdJyb+Bq7PtFn7Us6GPU/wBKeWOuXUDmpJHrvp86HZF/eHpXFJUyJ9RNXQUtt5z5Gp/tXy9v61Rt3s2+X12JqbuA35x8xH1EzWbVxY+2AfmFL7YDzB+cVWfhzjeT6CRy2I9R71CMNPP9e9Nhi6+L6EfT+tRksddP16VB9kWOZPyH8zUtq2q1e0THGxTfr+9cucQc7n2Cj+AqZgsa/wAqrG2vWPmDWpzhhpxbeXsBTftTdaVyweRBqIYZjyrXaJicYtup+tdbiDdaia20bfr1qFgRvV2C2McfKu/bfKqQanqw6VfAmbEE0zvz1NR56jLVpFwcQby9qVUqVTIqpcxM0zPV4dmcTztEf7mQfxaoX4PeBgqo8zdtf/KuOxrKhWSYGp8qkbDONSjexp9vBupBFy0pGx70SP8ArNEF4hfI8WNX0Od/426mrihZ4ddf4bVw+qlR7mBV632dyrmv3rVkHZZ7y4eoyLp7E0+Eb48Th29cKW+uUUWweM4cifiJad+qYd0H/Uk6+1NMgCmHsZyDefLGjC2SPaQfpTW4ZYP/AOyp8msXB9dau8WxuDYHubTBtADJVR55Z/lQWpKVr+FJhbNkq2L1Jn8LvLZ/ifoBUfFu1RGVcNeuwN2chp6ABln5mspXM1BosN2zxCkZmDjmGAH1WKLWO2Nq6Mt1cvr4199/cVhy1Kas5WM43GN4Pau25thVmCHXb6aGs5f7P3VPhIYdQSD7UT7KlxbfNohIKz11zEeW1F2A611kliMW1hlGqtppJ2qG4jjcRz5VuO7B5UG4xwRQhe2IIglRsRIGg5Vi8MXWdg/o11LhUzqPnVrA4e25h7ot+qkj3kRVPE3QCQJjkTz845Vjd8Li5Z41cGnhI28QB+td++n6Wx6Iv9KFgzXSDzFXIbR1eNlyp+E7MUGUwDpPy/gKJJiEvMAzISSqg/A4nSSdJE6kVkgsGJ/l/ejGHtrGZQDlEcgSTprH/L/rWesajmJs5SQTsd82Yc/f1qJ45MD8jrTcHctEnvC2/wCWIjbTQ+XLrtRW7wzDiPxwdCQAobWJhgGlR5n2q7iYFrdHU/r509XQjdp6aVZ+yLuCkEaSwXWOh1qiLBJ8MEg/lMkfIVdTFjINw5HrSt3P9Y+ZP9KfhAVcZ0LcipEabaHfaaJ4KzbuEotpg0aGZA5xrEEjTnWbyxqTQtr56T6GDUYsg7h/mR/SrmIVUdlOuXmus7ajkd+tWbSWwpmSfDAKxvuTrpyp2TA+3hVPWm3LHSPrRbENaIAGh9QBt66RVNMESfCQw6c/1vT/ACHVSNjqwHv/AFpfZR+9V58EYkgj1U/QzUF2wRzH1H86v+Q6q5wvmvua5UyqI/8At/alV70wMw2Lslvx7dxxzKuM3/qH862nD+zeDuWVuLbYBhIDOc28cmI5Vge6IonguI3lEI5yjlCwPlWLV459rPaPhaWrn4c5SNtTH/LbXpQafOi13jF5yts920mACmYk9Yk/QUZw3CcQD4hZUDmLY/hl0qaub6ZAv50s1a3iXERZhWt2iTyDQx8yuTT3oBjcQLp8NpUPUbn10H8KupZijNKatpwpjuQKkfhBHP6f3rPfimKMmu5qt2MBmOVTJ/dH86M8P4EqmXAY8gRIHn5mt8f9vSAuC4Xcu/CIH7x0Hy61oMB2ftpq/jbz+Eeg/rRAaVy9iVRczkKOp5+Q611nGRNT1w0ExHaTcWrZbzJj5hRqfpVVTjMQcotXAD+7bZQfmd/el+SQ62i2M45btnLOZui6xvuduURvqKCYnGm6SXu5BrCiYjoY3NFsP+zjFEZmNu2P9bhBHz50J4h2Ze03+bZblpcQx5b1xvydvGtzhYqXUTTxhpEjef8A1CoD5T8x/CoLqakZgfQyP6UgpEH2/tRFhBPT2q3hsCrLLNkO0wSBA3ka9KGZpp2Q9J+VUW7OFzkgaka5o3HKZ5z+up7B8HK4dGvKyZ2fTY6HIsE7bNEjpE0L7PcOd7iASJYKAQcrMdg3KOevTntRPjOLc3nNzKwXLbWNoSBHpWeXJqfofg+HBixXlO2uo8+lWGwaAS1wrOkQDJPkfPSq9vFXmGRcmxORQE0UEmDu2mvKjnZh+7zB1Gb4g2QmAPHL3hpljZZ3O3XFvL3pJqnh+zXeGA6LoPjIB+axIonhv2fqrTcxCIGEqyy7D/gWQjlqM3Pykpw3jKKjm+id9OitIGUlVO5BLaho6dah4LxY3GZLoNsp8CsGJaJbUMdfCpIjnGvKnatziqX+A3bTQl8XAABJTISInLIZiQdCPEQSBQ/jD4lGaM62zmyuEzswBM5mA01JkEiNaucZ7SMtwd3Z0QtmbXxzDAtEhQBzaTqdtqI8J4mji67ZmBChlLJ+EQpK3UtmImSJmDEHlV3Ek84wV22SfDqRpMqp8tyAK7h2uEwquTpIAJPpH63rW8X4ViHh0trdQIGD92GLhzIZSFXK24ykaEHrJBYfB4gnSxcVlJlvHbPi6ZiBt05Ve0S8fLlyy4lXAtsIMXGCKAdNzPMiopyMc6kDqqhl208ebLE1Mb99QUdHKqTmz2m8M663DBXMJ1kSNqrti7ZfLbLWQQ2hBYTsYXOxAI8zFSJcWDxMNKhRG0zy0/KWI+tSWL4kBvDOoAAPXpV3hONwqgZ+671E0Y57SHcfiFTM7HMN9oFNx727hzWwlsaAzcVvUjxkkbdDrWb/AE1n2QuWTvnn/aP60qr3MCJ0v2yNIPe5eXSdDSqAYbayJ0Guv9oohw8YYGLoZ+oDFQfSAD9arW2AE8uv/mlbHeMFtAlp2EzPSAda56kb/hPbrCYZctjArbJ3c92XboGbKCT5yfnTeIftPxDAd3atLrqYL8jAgkDUD6VjMHhh3n4jFFkCQMxA0klRud+dbHAdr1sq9rA4dAhnx3Jdyf3mY6a/uRpyqe7je+PLO429iL6m4ysyLqzKgW2JOskADc89aFzz2rQ4xb2IM4m8zAbIvhUegEAfIU6xgkT4VHrufc10nx2+3K8oC4bBM2yn1PhH9/lROzwcfnafIaD33NXppA114/FxjF5Uy1hUUQqgDyEU8YZTyq3g+HNcZQB8RAB9etMxHELVu8bVpTeILLIMKxWZyka6xp8q3ec4k42q2OyWllozclnfz9Ky2Ms96QWJJG3QdYHKpsRcZjJJPLUzGpO/TX61Jwu5aFwd8+Rddemh12P8DrA515eXycuVdJxD/uZeZOtONvu9AGidCGIPsNaje8pgZhudWJ1jmZGhjnVhcGxHxqRO3qY3qXlftcULrK85medfiJ1j1qJeGry+sdJ250bxGFTKe8ZV5g6T6EEfwoXbyZ8rEuu8TkPOBmGvznyrXHl+Jhl23ABYodhEjMBE6gKJjaevOINSYfG2FUzZDnUBSzZB0Zl1Zj840jTemXrZBTuzmJMlcslWJOVcxGXYHfeDoKgFzOwJBEwHIBCgk6zECfLTauk2npZxXdlvwxE7qVCjcRETyq9w7htwXsjC0TEkGbkTBBCkqymDInSq3CuFXRb79rOe2oBgGWP+4AyBAMwZEHpRDiHaXD3EtImGDC3H4vest1lylWtl4bQE6ST8KyDyi/zWo4MbdtTea2ii1bc5odYvu2S34NNwWkSSI3PLI41YuMXJbvCALhJWAFUt4RqdCBqJ5gaxWgt8SwqYJ7T98FZw/eG735N0DJkhbaHJoNQNzyoR2kw6WSVdcypAhu8GUtBBVw8HYCNuorLV8xetcFw5QQpuC5ADJClSI0aRl1Mjc/KnXuBth9rj2IUks4Cz5qAZXTaY568iE4cltWOZyCwgC4CpMgCRIAI5TJE0ewnEUNuHZwqKW0jlqFYQS2g5z8tqaeAwFrqJba4lxlMqkEuWJzeEFo2kFuQ6Tq/HWrg1C3VOXULlVddygiOZ1Gug+RPhT4drqMGVSXB1Jt6ADQOBr/tpvazE3kdVw/eWyZYKrhVABAA8UDNopOs6idxV1rPAZZ4ELx8V4WXbKqpcbMXy6L0JMahd4IgcqFY7Ady58WYAQzZYXeNjqBMb1bxqY26nc3rXeEFYzC2zqS2oS4uhLEicxbTpWx7MWSFcXrAa53JuSShEgnwvcXMdchBBnnEb1Wc36D+xj3nmy6zaJzlvHnDZYDqqnUbSNjHLerr8du4O8wONyrJZUZvtFt9NQsqXVOYUbHTaKi4x2jsKmUzbR1bw2iVQsIgEBFO5JDTpIMGsbdvYPM+Z2uGQA2Z112MyR4tNyCKVrZmNTxnt7YvW9cPbZyfjCC2BEwxgyTr5bn55jHnD5EZAcxglSwcTucyshlQYiCfPaqY4Q7WzctFCneFAneIbk7j8OcxBHP57VXsXwhyv/wBWGknTT+VJM9Odt+1q9jEecyAseaQijrCQF89ABrT8NwtinexKZsnhPizbwRseWgk67VFf7qc3h20A5en9PKm4PHNbMo7CDIg6SOcbH2q74Z/te+zWhoWA8iBPzkUqnPai6dWUMebFroJ8yBcA9hSrnl/Ws4/odYtuTDaDz1NGcJw9gZt+HbxHRvkOVT2cOq7DXqdTVpXrc+PfbF5fhlrhqD4pc+e3tV1Wj0qANTg1dZJPTFtqbPXc1RA1NYssxhVLHoB+oq24SaQq7g8IWYAczAqG0UVyLly2gHxMzgActfLl9NDWhwWKtqyG1iMM7jRQpZs+YSIEx85jWs3l+Ok4frU4jsgt3CW7TM1sANnKEAsG+ITB0Mfyrzfi/C7OFAuIxYXw0KGTS2T4SpA00EcxoQd4rcjjmKls12yiIjM2WydAoBOrOeR6GqePweDxVtLT8Qw5j4O7W0HXqqFWOmmog7VwvHt5jtf9fbyy4w6VEbKs2Ymeg2y8xzggVvP8D4RwBYv3rjZhOe3lTLz1CA/Paq17sNZtpmurfgHUiQABuSR/eufXkmayi8RdAuQqjkEAFUedOjAga6yBp707EXkcsHJ8UtrAjM35QNvLTaNq1TcN4fbDi0XLaZWaCG8yMqmPnPSg95QX+C0QAAPCIIG25ke/KtT46rNYq0LZBTxKZ3MwfI7xtUo4Y6+LunRTzYZASdd2KjrpWz4NhrJuj8KzoCSSiLMRsS0iZHP3rYYLgF61aV0uu7Kyslt+6NuMykiUtKdQIk5o3A3q9f1Ov28w4f2Xu3becW1yywP4ysTG85GI/pUv+FHAyCwQrxOpca8yZ00A516O+AxNy4c4a1uyIt8mQNDJCiAJ+HURVR+z15/CbeQ+I94HVkPMTLZjrA1GnpUxvrGTwHYZQpF7MOijKAeXOTUtvsaupbNcYa+K27nLtlXK3Uk6c51rU2uDXEtk/Z0ZoUBZtKehGbMZHOdD70rXZdw6uqWwZkqWLKZ1LbNDA9NInrV/6n/Gcw2ANiDaw2YZd3RF3iSHzyukaem0Vy5xjEqADaTTYs6MdRpqHkaHc71tMB2fvC4AO5YRJLSGMFcwyZIYSd5G4B60du4MW82gDN8IIGXadAOW+9Ls9EkeT3VuXntq9u0gDnPraeQ4y3M1uSr6HeJ8zVTH9hFRiWdLlguWUI62GiNQgfTwz+WT4dI5bY4+/cuMgZkvWyWUD4bib5WG2YGR/wCQalxXGLl60Ltl/g0uWWXOpGhnLz+mnMVOzfTWBs4XDWDmNq3cAEhZJZNQSBcOUMTzOm8TFRLiLyDvMNK27ikGyzu5WSZmSIXRecaRtFbNrdrFeCBaxET3Lt+HcmcsPBIBjmJ03oNe7LOjXBY+0W7xyM1tr+HdFg65VGpUgRMKSK1LrFlilw3jue53V20oJXRbi8hMZEmQNCJEgSOdGuz4sm8GQZe77y4SrOvgTw5SvwjXqes+WNxnF79vEvddLUKVLNctq85S0ICQTpMTPMa1rbHaX7XhL+Hu2Vs3O4eMvgt3RoHyNPhkkaCd+fNsSX6rKX+I4bvAxw4yktMkZ/GxYwZKjeIAMQNTvU68awZVVewTlDAgXbp0aDCjSdYMTG0eWO4iuRyhVoAUwdlhRMkbHSTrXLOHdgcmaF3MZgQf3epFa/licq1d7GIBmSxIYgqi3YlpgjcMABGsDynareFxMqWuW7doFYbMGdtWGoZyLcZoBzbzIMyKz+P4Zew65rOIS8kBvwzFwSCD+GSZEEjQzrtQ77azlRck7MuYe2hHnFGrzsHcX2Zw4GtzISPAZF1ZgnKyW1JHwmNY1GtZ3E8NYHRs8GJQjWIG0zzHQ+VXVYqJAYCTMg89N+Q8qgfDDcEjmIiBy2+dO2McsqqmHuR8TL5EHT6UqLAWCBmR5gT+K4kjQmBoK7TvEyDINSKajFOBrs5JgacDUQNS2lmmiRdASeQJ9q1PD7aYa1lvo7XbqgvkzDLP5cwYFYjr1oZ2f4eb19REqvjbn8OqgDrIn/jVji/C7hvO4W+A5yjwMwA5eHeBJ1rz/L/t4er4pk09e0VqyzLa4et4sfiuXyslgDkCnPAgjoK1PDscr2Pw8HbtMymQArKrEakNKlhPOAT0rJcI4DiFAcrdYGD43Fsg7EsCQQdBsOdHLXAFT8a58YyKtpLjON4BJAgfIH4ecVJyyZG+svlPhuNBnexlCMAQzwGmIQ5gQQQTP0FBuIgoM+W2CVciLQQ3AARGizEgH5DlVDChbGMuhkRSy3Nbl0n4s7AkkLJJjYVN2U4y1+2Ut37IJHiHdmSDYScmoIOZhqSRvpJ0WA72b7QvesN+HIQgBVtOwK5RoCAF3nUcqucb4B9uRGh0a2yNkZu7zBZlGcAtlIMxA1A1rI9m8efs95bjOtsIkpGe5/lgN4s2WMwbQg776UY7ILkfMuWG1lpS4Uj86mYjxEDyqWZV9wxf2cLdILutpvEptWrzOvPKczpnzdRoP41E/ZK1bg4m/hS0nIEtPaQgAF1dUujPtoxMgnzglG4nae6RcttLFvhFwp4YBLEgKCZ25xPKn8Pw+EvlkRQchIZWUrrJ1EjXUHVavap1n2sYLsnaJ2sBdCe5S5budQO8N4mNNRGtGcXilsW+iqAAAZMD1/jSuZbdsaRsgAMabAAmhJv57Dd5lUhioG8iY0nUyCPes277WT8D+1faq5asl7KkvbuKu2YgMD4gBMryPz6VVbimIe5aDJeVLttXe6QVFslWLTrCgEKIOuvrUV3GqVEgEOr2XjLoyZ8pMmI8L7QZIq+3acowCIr2ykKyuS5uBlUKbeQROYa5uY9aNfXoOfCcS74Gyym07527y6QMsiMiBR+U89DA0FRftAweO72y+FuOiW0eVV3TM5jVsohojZvYya293FkJmTxcjGpB6QNjQDivaPI/dXLTkMLZBkQJZ+uuuSrKz7rGcX4lxAXVu2EvW7y94hLMXtqHmCFuSN8um0DbQVqOA497Sm7jOMWLpKqe6dbNkJm3zEEGdomBpzmpuNYX7Rhc9sM4uLPd9QTDKRz0msh2U4lb4a9z7XZud2yd4GuorPKBVK2yQCQBlBHmDW5e0xmzPLccf0RsQjGQgmDpImTB+EbfDrvWZ4T2ua+hyND2wO8Uga5pgz+YED4vfnRbB/tBwnErd9bFu/bNtM5zW0J2OU21V2zMImPLrQu5xVsRhWutiLFx7V253YS063CCEy5YdpRgYZcpjQ8tHHx4qW76c+9nJlyGAnQoog9RABHP2qTBdtMzth3JbT4bkB4Oz2mOYH5yB0FYXH9ocabjG3h4tgiCUYsFJgFhmHMdBtyq7wW7dNzvOIWEFlQ2R8oDIVI8SksSoHn76VeUnslr0yzjGKgm2MUqiCyogxKjbx2CMtwROqb8loHxfslg8Qh+zXO5N1gGRc2SRrD4Ygm2dvhyieVEMLhy2V7BzBgGt3LY0II3DjT3pnajG2GVUvEfaE8QuIWAB5BmTcx8qx3/AEvBmuK9m8Jivw84weMAAUXEKW78AKMxPhBOgzAnlvtWN4l2bxWFJXEW7lsLoHH+WY2y3FJU8uc16hhL637JtOy3jlLK5UOoid1bIwI84/3VleL9oVtlU72fAwbuJuIR4VAdmfLMbCXAg9a1bM8MXixVu60/G2nmZn1p1yxnMzPrr9atcduWheY27ZtqyoQPMIAzRrueQgU7hvD72RHUqAwBVyx0zTGkdPOs5fpkQ4ZgLzqyZcqMPiOkHkcsjNy9q7b7HuT4nUAaaAkkeU7VoOH2Gtpldy5mZPLyHOPWpy1dOPCJaH2uzFgKAQWI5k6n2pVfzUq31iaABqcKiDU4Gq5p1ap7bddqq2xNEcFhg7hSJXVn/wBi6kfPQf8AKs241xm16R+zzgw7hnddbpDcx4YBVQekQT5k1d4hYFq5cdEEGTDZmBIESBMjXpWXP7QFyMuFxCKF6282QaZ82Zlk/EZBgRzrP2OLIxZBjrmfRs9tbZZVWQ2pLaGRMa6DrrneOeb5/p387/H9tmbb3UznOrLoEUtBBO7ZmZp22YctNKd95ujopfugVlnylmImAsZWJO3n51SGFxRAUsLiADNcdmFwqYlmUWozQNtPlT7Vu5ECI/KVkH1JkfSpfku63OEzGK7WJnx9023ymFzaOSS1tcihYk5p2/16igXYjHi3ibVkkSzgNcCBmK6ErmIzLqFJkRpBrQY69fHEc3dEs3dDvVttk0VQC7fCNAdyNvev2P4Apxd0LZm4pKqdTlK37i3HCloUlUtjzDE9ZzfXkntJ2U70NcFo3Mj6OVbLGVmBaZBmCdiKPYXFLYvoqISywASx5q5MKBrzGtTdgOGFLt605U/5hKQC3+ZsBmgb7ga+VbG9gRagraVCdmKgnUgQCOetS6ssVTwvvAjO7oIBNvN4QecKQYmdvOpMNh7VmRb3OurFmjyJ2HltVYXLzHKLZJ3LOygb9A1dxXGrVjKt1vEeVu297/tkU5BPNqz5UQ+1E6ZZjXegmL4oSzJcS1AzaMGzRBOgMAyBMA1Ji+1aqWCKGgE6OgJIGYALOaSJ3A2qq3aW3cJt3Ft3CC5yxsgbKupO+qmdN/ZgxHGLh+2AKtpWCAgBFVSJuAkoSY1jU76VHxHjKtluG7BTLntqskQylQwzaHw9Pyn0q12gwVlsfbZWKK62pP8AmZfFck9BsBpP86rdjeN2l71bzvnyuiow5opbYxr4WMb6jaa3MS79ND+zTF57N0v+YpsQNAXI1GnM+HltAqj2gwNp8dlu4i4IyrkbMuZQC82mBWRDuMw5g9Ko9me1ZtWLioFDM0zGgkuTmnaZ25U3iOLW863GvBGkZjkW6YGkA51CmNyFEnlWLPOty49B4bYtWGtKt2BcVLdq0xyqJEqQDLEnSab2z4XYQI2JwqX5j8sqGMSSQhbYHU6CKyOO7R4Y21RrlxgEVJUBSSBCsp3Q8jDDYVa45+0a/dwTFFtk2cue4zCHEgZlAWVJnmQAROtXjPH8scr5XL2Hw9vD32weES1ft5XTuwPGttgbkGBmKo0xzkxqDGX7Gdp7Xei3ft2x3jN3OI8SDvNDkuOrDRlOm0E0L7UdsWP4YDZCCjkW7ROYhSHQhiqt+Xckgt8MiqPB7wuWhZuL+H3iN41fxkEKBGnRgYmIGta+tT1cas/tEdLjW7mEsLcRmtXAwy5XDkpJM+C4sKG1AJB1FS3f2mW7Ti1dwifZnACkIsRJF7Pb5FWhSkEgg7yCRlniSW7hXGWBdXIwtyxYsrvLA5hKeFWETG23ObjL4PEBe7sXLKgqzyQyELC5yfFlIt5vFIlQA05VAvj8TWwTtXZVMtwIuDNtVDW4VLZPw+EAKbbAqAdACCDvVzivZK1dtMbSqLmWeXijbKeRJ00J8+U4biFprFl8PatgWjmUExl/EUlhMwPCwOUAk6nnWXx+DdjcUuSIGYjEOyhWJUCMxEDKdD0q+L4xLfttsCvdWcQVDA92yAHcMyuCp5aFU1/1V562GLt+6Cw+cHLpB8hzrX9ksXdXvUfPctsbAQ25ZQC0MwuruSCSM2+SNZrL8bupadR+MGVma6zZH1a4jLopMLow1IOo0rM4+cS2Yt3OG21uM0FotTLf6pU6f8jRXFWgBhrfRlPyRcp//qhOAxHeXNLdy4jmQwlyQzlkm3k1XUDL4gRoQRNalO0eFe/ku4XKbSuCJhyWnNrAykeGuvpjl+mtcpueql/HJJyyROgJBIHKSNKqXMYx5x5Vpz0VNwdRSoLmpVcTUIanBqqd7XRdqIvLdpuLxNwAG0VzAEENOVgdwYII9aqi9Xe+qYsuJMLirSlh9nyCAJCoxYGQRttEjXrV7DcQw6E5bJE7kIik6gwYUaadaGd5S72sdI1PkxsD26QiWs3GbU5syrrMjwwa5/jsaTbfQQPhjfXYaDyrGPi42BNQPjCPzBR0+I/IVekrX+Wm9pOOPexQa2CERrZCgQgKmRnVdDqN9NqIYfta9i9ddGu2lLXmLJEgtcVwPECpB20HxQdZYHI3sWqXywGbeQwgH5A0Y7PWEe+ttyhS+cuXYLrmBBYgCIj2py4N8eQ3jeKYpbYxFjEEs05bqlVYz4mzDWTG50GojXSpX4/iMQA13ESco+K4/TXKgaT6hay2MsWzcPdAqpLSsAQczaZgSHEZTppqYmATewzkADpTrPTny+Tb4GcNxO6k5XCzEkAyY2mTyk+9Pv8AFr7fFdb5AD+VDBep3e06xnvyK/YLXBcNx82onN1EHT0rmGVkaQ7QDmEmYJ30MgjQaERXTeqFrIJkknynSridqo4/GXWuZ2uM1tYE96VbQz1BmSQCAYmrd7jEXwAHWQRdWT3hGbvLil4Vo0B18ulC8daKMWt6dV3B9RSwGNtiS6+IkCCRoAMoCsRmWQT8J0gdBS8ON8uvDm1bcPRCSMoBjLb1LroWYuW8QksNKa1sHkIHlQ7DYtmYsxknKPkoCgD5D+dW1xBgjkYkeYmD66n3NTGOXLauC4OlZ7tNiCEYCVzRMOwDAH8yjRvnRdWodxvBm4mm/KtTElqpf7QqmVbduFyIRqJzACX1WDOU6cpNU24y4Nu4cxy7AtqTESYjlI9DBmmWMAAxN1WOkBQYG3M77+VMs4OGBdc4B+DxAHyJGsfXzp4b7JsPx092wac4Eq+Z95XQpmy66gmPzUbtdqMbh7CHDXmQ3EUuRlOaRtlKnXzoHicOWYsECqY/DVWy6RpvO4netE+MuXQmYKMihFCqFhQNB/5p4TQ5ePX2tqozSSS8+EM2UKJXY7TMaRU+FtPdtOtyR8MDMTEagqeXpUotAeZnfl/f1qVBAPnSJeVDcD2qvYUsikFc3iV1DrdEFSHXLBEHpyB5VJieP2pzWbd5Gy5N/CykQVddmHLfYCu3MGC1NvWPKl8k52KYsO40dlWIgQNOmg+lT8O4dlfckDz/AJVbsW4FWLK1rawtTXZqOa7NBJXKbNKgGBq7mqOaU1ES5q7mqKa7NFSZqWao81LNQSFqgNk9Y9BFPzVwmgGYzBLMxPrUdnDAHYVevCaiC1EPVNatJVdamU0Es0s1MmlNUSB6Ru1HNcJoILwk1CLVWSK4FqCexoKsh6rJUoNFTi7Ud65NNzU1jQUL1rWnJZqd1qzdWz4TadySPEly3kZD5MrMtwEzqIO2lBV+z1btrApop4NA8V2aaDSmqFUZFPzU2gcop61GGpwaglBpA1HNOzVQ7NSpsilQDZpTXaVQKa6DSpUCmlNKlUCmlNKlQRPUcUqVEOWpAaVKinTSmlSoFNcJrtKiG10UqVFW8DicjZiJ8LAEGCpZSA6kgjMJkacqvji1vYWFAKMraqxJJtlHkpHhyHSIaZYUqVBy3xS2GY/Z1ysqLkzaDLLGGiTLC2ZOvgOsMRUrcVw4RAMOCwDBpI1MwpLAS2kGIGs9aVKghv8AFLbZYshCHRpGWcqwMsKqgkxJnmx6CO4XiltRD2c4zlozZQZZmkgKZaGC6kgBREGcypUHW4kmZGFlQVy5oygMQjKdAmmZipO8d3pqzEz4jjaOjKLAEqqglsxUqGCsvh0+L4dhGgBMhUqojwvE0UtmtC4CLIgkCO6t5GjQ/Ef670+zxe0CD9nTQCIMa6yT4dfyfNZ5me0qCNeLJkCm0CQ0zm0g3CzeEgjMVbJmMwFHoJk41aBJGFTUnTN+U7qfD9RB0jalSoGWeMWwrK1hWBuNcCgwAGEBQCDp9RyOlLFcWt3A82AGZmYMGAjMynQZd4WJ0mTNKlRTbXE0CgNZDwLYEtoMkZoAWRmgsdd2O9Os8WRb3eCyAIYd2D4YLSOX7sqevTeVSogdiLmZiQMoOyjYDlXaV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4340" name="AutoShape 7" descr="data:image/jpeg;base64,/9j/4AAQSkZJRgABAQAAAQABAAD/2wCEAAkGBhQSEBQUEhQWFRUVFhQUFhUXFxgVFxcXFRUVFBQXFRUcHCYeGBwjGRUUIC8gIycpLC0sFh8xNTAqNSYrLCkBCQoKDgwOGg8PGiwkHyQsLCwsLCwsLCwsKSwsKSksLCwsLCwsLCwsLCwsLCwsLCwsLCwsLCwsLCwpLCwsLCwsLP/AABEIALcBEwMBIgACEQEDEQH/xAAbAAABBQEBAAAAAAAAAAAAAAAFAAIDBAYBB//EAEEQAAIBAgQDBgMFBgYBBAMAAAECEQADBBIhMQVBUQYTImFxkTKBoRQVI0LwB1KxwdHhFjNicoKS8aLC0uJDRLL/xAAYAQEBAQEBAAAAAAAAAAAAAAAAAQIDBP/EACIRAQEBAAICAwACAwAAAAAAAAABEQISITEDQVFhcRMigf/aAAwDAQACEQMRAD8A9MyyZOpp01X+0L1HvS+1r+8Peu7n4WaU1UOOT94Uhj0/eFXKnhczUs9VDxFP3qYeKJ1plNi+DXaH/eyda598p+oqZTYIzSFDTxtP0aQ42v6NXKbBZXiulqE/fa9PrTTx1en1qdavaC4Ndmg/36On1rh46On1p1psGM1KaDff46D3pff46D3p1psGg1Imgn+IR0+tcPaMdPrTrTYOBq7mrPjtMs7D3rv+JR0p1p2jQBqdNAF7SL0qQdoR0qdadoNzXc1AT2iHSuHtGvSnWr2g+GpZqBDtIvSkO0a9KdKdoPZq5noIe0a9DTD2kSnSnaDmbzp2agY7RJ0NdHaFPOnWr2g3nrhag/38lL7+Sp1p2F89LvBQn77TrXfvpOtOpsFswrtCfvlOtKnWmx50eLt+iP60hxc/o1nhcPQ04Xf1Nde7n1HxxQ/o09eJnr/OgS3PMU9rwA1NO51GX4mev8aiPFD+p/pQg4lf3p+YqN8T0E/8hV7Jg4OKnr9DTl4oTz/iKz/3gRy+tJeIMeU/I0MaD7eetSLjD1oDbxDnlU4vnqfaKnZcGvtp6muHFnz9zQg4rzri4uf7kCp2MFjjvX3qK5xH19/70JOKPWfmKjuYkdPeB/Or2MFDxPzP1rp4sR+v70FF2ZOkjlpt1moziP8Ab707GD33wTzpDiZ86zzXD5UhcPT2q7DGgPFT1NcTiTdaA52PL61NaJ5/xp2hg/b4g/6mpH4k/wCpoKl0dTTzeXz96naGCf3m3UUjxhhzBoUby/o003x1FXtDBdOMnnXW4seUUF7/AM6a+OI2qbDBR+Kt1queNt1/XtQ04k004r0p2i4JffrfqP6VIvHD+ooRnnYCus3kB6Ve0MGTxY75j9K4vGj+99KBz5VwvFNhjR2+NdW/jUy8RzfmHvWXW9XVvfKp2MbAYvz+tdrJ/a/1FKp2XFISp0uM3pKwfKTNTJjXH5n+bE+2tBBcB+JnPoP5mrFrF21Pwt6k1xtq4NWcQSdWPzAqZXJoecVaABW6smcw7s+Hpq5Ek+Vcu4+3lGW5J55mQewWSfcVz8tYMWbcnRk+Zj+MVZHDruvdqrA7kMkx76Vk34yoJgk6cid/mPWmL2hPNfr/AGrU38Rpjw6+DrZb5EH+tRXbLrrkceoIoJg+0PjXMSqzqwLNHmBNbnhvaNLyhbdxWKj8zeL1MxO9anG01ngr6HJqeQIn21pl7GMpKshQ85Ug1NjOEYwsWzJcnmCF+kae9C73CcSN7LH0af8A3TU601cW+pGrn2NStj0jRST6D+ZoJfw90f8A4bi/8XPrrFVWZwdZ05ERTDWhuXrhWQFgTvlnSOWsetUfvCfyj3ihtvGHoB10NOGLT90fr1oas3L6g7j0kn+VPPEwd49o+o3+dUTdRuRHp/5rvdJyb+Bq7PtFn7Us6GPU/wBKeWOuXUDmpJHrvp86HZF/eHpXFJUyJ9RNXQUtt5z5Gp/tXy9v61Rt3s2+X12JqbuA35x8xH1EzWbVxY+2AfmFL7YDzB+cVWfhzjeT6CRy2I9R71CMNPP9e9Nhi6+L6EfT+tRksddP16VB9kWOZPyH8zUtq2q1e0THGxTfr+9cucQc7n2Cj+AqZgsa/wAqrG2vWPmDWpzhhpxbeXsBTftTdaVyweRBqIYZjyrXaJicYtup+tdbiDdaia20bfr1qFgRvV2C2McfKu/bfKqQanqw6VfAmbEE0zvz1NR56jLVpFwcQby9qVUqVTIqpcxM0zPV4dmcTztEf7mQfxaoX4PeBgqo8zdtf/KuOxrKhWSYGp8qkbDONSjexp9vBupBFy0pGx70SP8ArNEF4hfI8WNX0Od/426mrihZ4ddf4bVw+qlR7mBV632dyrmv3rVkHZZ7y4eoyLp7E0+Eb48Th29cKW+uUUWweM4cifiJad+qYd0H/Uk6+1NMgCmHsZyDefLGjC2SPaQfpTW4ZYP/AOyp8msXB9dau8WxuDYHubTBtADJVR55Z/lQWpKVr+FJhbNkq2L1Jn8LvLZ/ifoBUfFu1RGVcNeuwN2chp6ABln5mspXM1BosN2zxCkZmDjmGAH1WKLWO2Nq6Mt1cvr4199/cVhy1Kas5WM43GN4Pau25thVmCHXb6aGs5f7P3VPhIYdQSD7UT7KlxbfNohIKz11zEeW1F2A611kliMW1hlGqtppJ2qG4jjcRz5VuO7B5UG4xwRQhe2IIglRsRIGg5Vi8MXWdg/o11LhUzqPnVrA4e25h7ot+qkj3kRVPE3QCQJjkTz845Vjd8Li5Z41cGnhI28QB+td++n6Wx6Iv9KFgzXSDzFXIbR1eNlyp+E7MUGUwDpPy/gKJJiEvMAzISSqg/A4nSSdJE6kVkgsGJ/l/ejGHtrGZQDlEcgSTprH/L/rWesajmJs5SQTsd82Yc/f1qJ45MD8jrTcHctEnvC2/wCWIjbTQ+XLrtRW7wzDiPxwdCQAobWJhgGlR5n2q7iYFrdHU/r509XQjdp6aVZ+yLuCkEaSwXWOh1qiLBJ8MEg/lMkfIVdTFjINw5HrSt3P9Y+ZP9KfhAVcZ0LcipEabaHfaaJ4KzbuEotpg0aGZA5xrEEjTnWbyxqTQtr56T6GDUYsg7h/mR/SrmIVUdlOuXmus7ajkd+tWbSWwpmSfDAKxvuTrpyp2TA+3hVPWm3LHSPrRbENaIAGh9QBt66RVNMESfCQw6c/1vT/ACHVSNjqwHv/AFpfZR+9V58EYkgj1U/QzUF2wRzH1H86v+Q6q5wvmvua5UyqI/8At/alV70wMw2Lslvx7dxxzKuM3/qH862nD+zeDuWVuLbYBhIDOc28cmI5Vge6IonguI3lEI5yjlCwPlWLV459rPaPhaWrn4c5SNtTH/LbXpQafOi13jF5yts920mACmYk9Yk/QUZw3CcQD4hZUDmLY/hl0qaub6ZAv50s1a3iXERZhWt2iTyDQx8yuTT3oBjcQLp8NpUPUbn10H8KupZijNKatpwpjuQKkfhBHP6f3rPfimKMmu5qt2MBmOVTJ/dH86M8P4EqmXAY8gRIHn5mt8f9vSAuC4Xcu/CIH7x0Hy61oMB2ftpq/jbz+Eeg/rRAaVy9iVRczkKOp5+Q611nGRNT1w0ExHaTcWrZbzJj5hRqfpVVTjMQcotXAD+7bZQfmd/el+SQ62i2M45btnLOZui6xvuduURvqKCYnGm6SXu5BrCiYjoY3NFsP+zjFEZmNu2P9bhBHz50J4h2Ze03+bZblpcQx5b1xvydvGtzhYqXUTTxhpEjef8A1CoD5T8x/CoLqakZgfQyP6UgpEH2/tRFhBPT2q3hsCrLLNkO0wSBA3ka9KGZpp2Q9J+VUW7OFzkgaka5o3HKZ5z+up7B8HK4dGvKyZ2fTY6HIsE7bNEjpE0L7PcOd7iASJYKAQcrMdg3KOevTntRPjOLc3nNzKwXLbWNoSBHpWeXJqfofg+HBixXlO2uo8+lWGwaAS1wrOkQDJPkfPSq9vFXmGRcmxORQE0UEmDu2mvKjnZh+7zB1Gb4g2QmAPHL3hpljZZ3O3XFvL3pJqnh+zXeGA6LoPjIB+axIonhv2fqrTcxCIGEqyy7D/gWQjlqM3Pykpw3jKKjm+id9OitIGUlVO5BLaho6dah4LxY3GZLoNsp8CsGJaJbUMdfCpIjnGvKnatziqX+A3bTQl8XAABJTISInLIZiQdCPEQSBQ/jD4lGaM62zmyuEzswBM5mA01JkEiNaucZ7SMtwd3Z0QtmbXxzDAtEhQBzaTqdtqI8J4mji67ZmBChlLJ+EQpK3UtmImSJmDEHlV3Ek84wV22SfDqRpMqp8tyAK7h2uEwquTpIAJPpH63rW8X4ViHh0trdQIGD92GLhzIZSFXK24ykaEHrJBYfB4gnSxcVlJlvHbPi6ZiBt05Ve0S8fLlyy4lXAtsIMXGCKAdNzPMiopyMc6kDqqhl208ebLE1Mb99QUdHKqTmz2m8M663DBXMJ1kSNqrti7ZfLbLWQQ2hBYTsYXOxAI8zFSJcWDxMNKhRG0zy0/KWI+tSWL4kBvDOoAAPXpV3hONwqgZ+671E0Y57SHcfiFTM7HMN9oFNx727hzWwlsaAzcVvUjxkkbdDrWb/AE1n2QuWTvnn/aP60qr3MCJ0v2yNIPe5eXSdDSqAYbayJ0Guv9oohw8YYGLoZ+oDFQfSAD9arW2AE8uv/mlbHeMFtAlp2EzPSAda56kb/hPbrCYZctjArbJ3c92XboGbKCT5yfnTeIftPxDAd3atLrqYL8jAgkDUD6VjMHhh3n4jFFkCQMxA0klRud+dbHAdr1sq9rA4dAhnx3Jdyf3mY6a/uRpyqe7je+PLO429iL6m4ysyLqzKgW2JOskADc89aFzz2rQ4xb2IM4m8zAbIvhUegEAfIU6xgkT4VHrufc10nx2+3K8oC4bBM2yn1PhH9/lROzwcfnafIaD33NXppA114/FxjF5Uy1hUUQqgDyEU8YZTyq3g+HNcZQB8RAB9etMxHELVu8bVpTeILLIMKxWZyka6xp8q3ec4k42q2OyWllozclnfz9Ky2Ms96QWJJG3QdYHKpsRcZjJJPLUzGpO/TX61Jwu5aFwd8+Rddemh12P8DrA515eXycuVdJxD/uZeZOtONvu9AGidCGIPsNaje8pgZhudWJ1jmZGhjnVhcGxHxqRO3qY3qXlftcULrK85medfiJ1j1qJeGry+sdJ250bxGFTKe8ZV5g6T6EEfwoXbyZ8rEuu8TkPOBmGvznyrXHl+Jhl23ABYodhEjMBE6gKJjaevOINSYfG2FUzZDnUBSzZB0Zl1Zj840jTemXrZBTuzmJMlcslWJOVcxGXYHfeDoKgFzOwJBEwHIBCgk6zECfLTauk2npZxXdlvwxE7qVCjcRETyq9w7htwXsjC0TEkGbkTBBCkqymDInSq3CuFXRb79rOe2oBgGWP+4AyBAMwZEHpRDiHaXD3EtImGDC3H4vest1lylWtl4bQE6ST8KyDyi/zWo4MbdtTea2ii1bc5odYvu2S34NNwWkSSI3PLI41YuMXJbvCALhJWAFUt4RqdCBqJ5gaxWgt8SwqYJ7T98FZw/eG735N0DJkhbaHJoNQNzyoR2kw6WSVdcypAhu8GUtBBVw8HYCNuorLV8xetcFw5QQpuC5ADJClSI0aRl1Mjc/KnXuBth9rj2IUks4Cz5qAZXTaY568iE4cltWOZyCwgC4CpMgCRIAI5TJE0ewnEUNuHZwqKW0jlqFYQS2g5z8tqaeAwFrqJba4lxlMqkEuWJzeEFo2kFuQ6Tq/HWrg1C3VOXULlVddygiOZ1Gug+RPhT4drqMGVSXB1Jt6ADQOBr/tpvazE3kdVw/eWyZYKrhVABAA8UDNopOs6idxV1rPAZZ4ELx8V4WXbKqpcbMXy6L0JMahd4IgcqFY7Ady58WYAQzZYXeNjqBMb1bxqY26nc3rXeEFYzC2zqS2oS4uhLEicxbTpWx7MWSFcXrAa53JuSShEgnwvcXMdchBBnnEb1Wc36D+xj3nmy6zaJzlvHnDZYDqqnUbSNjHLerr8du4O8wONyrJZUZvtFt9NQsqXVOYUbHTaKi4x2jsKmUzbR1bw2iVQsIgEBFO5JDTpIMGsbdvYPM+Z2uGQA2Z112MyR4tNyCKVrZmNTxnt7YvW9cPbZyfjCC2BEwxgyTr5bn55jHnD5EZAcxglSwcTucyshlQYiCfPaqY4Q7WzctFCneFAneIbk7j8OcxBHP57VXsXwhyv/wBWGknTT+VJM9Odt+1q9jEecyAseaQijrCQF89ABrT8NwtinexKZsnhPizbwRseWgk67VFf7qc3h20A5en9PKm4PHNbMo7CDIg6SOcbH2q74Z/te+zWhoWA8iBPzkUqnPai6dWUMebFroJ8yBcA9hSrnl/Ws4/odYtuTDaDz1NGcJw9gZt+HbxHRvkOVT2cOq7DXqdTVpXrc+PfbF5fhlrhqD4pc+e3tV1Wj0qANTg1dZJPTFtqbPXc1RA1NYssxhVLHoB+oq24SaQq7g8IWYAczAqG0UVyLly2gHxMzgActfLl9NDWhwWKtqyG1iMM7jRQpZs+YSIEx85jWs3l+Ok4frU4jsgt3CW7TM1sANnKEAsG+ITB0Mfyrzfi/C7OFAuIxYXw0KGTS2T4SpA00EcxoQd4rcjjmKls12yiIjM2WydAoBOrOeR6GqePweDxVtLT8Qw5j4O7W0HXqqFWOmmog7VwvHt5jtf9fbyy4w6VEbKs2Ymeg2y8xzggVvP8D4RwBYv3rjZhOe3lTLz1CA/Paq17sNZtpmurfgHUiQABuSR/eufXkmayi8RdAuQqjkEAFUedOjAga6yBp707EXkcsHJ8UtrAjM35QNvLTaNq1TcN4fbDi0XLaZWaCG8yMqmPnPSg95QX+C0QAAPCIIG25ke/KtT46rNYq0LZBTxKZ3MwfI7xtUo4Y6+LunRTzYZASdd2KjrpWz4NhrJuj8KzoCSSiLMRsS0iZHP3rYYLgF61aV0uu7Kyslt+6NuMykiUtKdQIk5o3A3q9f1Ov28w4f2Xu3becW1yywP4ysTG85GI/pUv+FHAyCwQrxOpca8yZ00A516O+AxNy4c4a1uyIt8mQNDJCiAJ+HURVR+z15/CbeQ+I94HVkPMTLZjrA1GnpUxvrGTwHYZQpF7MOijKAeXOTUtvsaupbNcYa+K27nLtlXK3Uk6c51rU2uDXEtk/Z0ZoUBZtKehGbMZHOdD70rXZdw6uqWwZkqWLKZ1LbNDA9NInrV/6n/Gcw2ANiDaw2YZd3RF3iSHzyukaem0Vy5xjEqADaTTYs6MdRpqHkaHc71tMB2fvC4AO5YRJLSGMFcwyZIYSd5G4B60du4MW82gDN8IIGXadAOW+9Ls9EkeT3VuXntq9u0gDnPraeQ4y3M1uSr6HeJ8zVTH9hFRiWdLlguWUI62GiNQgfTwz+WT4dI5bY4+/cuMgZkvWyWUD4bib5WG2YGR/wCQalxXGLl60Ltl/g0uWWXOpGhnLz+mnMVOzfTWBs4XDWDmNq3cAEhZJZNQSBcOUMTzOm8TFRLiLyDvMNK27ikGyzu5WSZmSIXRecaRtFbNrdrFeCBaxET3Lt+HcmcsPBIBjmJ03oNe7LOjXBY+0W7xyM1tr+HdFg65VGpUgRMKSK1LrFlilw3jue53V20oJXRbi8hMZEmQNCJEgSOdGuz4sm8GQZe77y4SrOvgTw5SvwjXqes+WNxnF79vEvddLUKVLNctq85S0ICQTpMTPMa1rbHaX7XhL+Hu2Vs3O4eMvgt3RoHyNPhkkaCd+fNsSX6rKX+I4bvAxw4yktMkZ/GxYwZKjeIAMQNTvU68awZVVewTlDAgXbp0aDCjSdYMTG0eWO4iuRyhVoAUwdlhRMkbHSTrXLOHdgcmaF3MZgQf3epFa/licq1d7GIBmSxIYgqi3YlpgjcMABGsDynareFxMqWuW7doFYbMGdtWGoZyLcZoBzbzIMyKz+P4Zew65rOIS8kBvwzFwSCD+GSZEEjQzrtQ77azlRck7MuYe2hHnFGrzsHcX2Zw4GtzISPAZF1ZgnKyW1JHwmNY1GtZ3E8NYHRs8GJQjWIG0zzHQ+VXVYqJAYCTMg89N+Q8qgfDDcEjmIiBy2+dO2McsqqmHuR8TL5EHT6UqLAWCBmR5gT+K4kjQmBoK7TvEyDINSKajFOBrs5JgacDUQNS2lmmiRdASeQJ9q1PD7aYa1lvo7XbqgvkzDLP5cwYFYjr1oZ2f4eb19REqvjbn8OqgDrIn/jVji/C7hvO4W+A5yjwMwA5eHeBJ1rz/L/t4er4pk09e0VqyzLa4et4sfiuXyslgDkCnPAgjoK1PDscr2Pw8HbtMymQArKrEakNKlhPOAT0rJcI4DiFAcrdYGD43Fsg7EsCQQdBsOdHLXAFT8a58YyKtpLjON4BJAgfIH4ecVJyyZG+svlPhuNBnexlCMAQzwGmIQ5gQQQTP0FBuIgoM+W2CVciLQQ3AARGizEgH5DlVDChbGMuhkRSy3Nbl0n4s7AkkLJJjYVN2U4y1+2Ut37IJHiHdmSDYScmoIOZhqSRvpJ0WA72b7QvesN+HIQgBVtOwK5RoCAF3nUcqucb4B9uRGh0a2yNkZu7zBZlGcAtlIMxA1A1rI9m8efs95bjOtsIkpGe5/lgN4s2WMwbQg776UY7ILkfMuWG1lpS4Uj86mYjxEDyqWZV9wxf2cLdILutpvEptWrzOvPKczpnzdRoP41E/ZK1bg4m/hS0nIEtPaQgAF1dUujPtoxMgnzglG4nae6RcttLFvhFwp4YBLEgKCZ25xPKn8Pw+EvlkRQchIZWUrrJ1EjXUHVavap1n2sYLsnaJ2sBdCe5S5budQO8N4mNNRGtGcXilsW+iqAAAZMD1/jSuZbdsaRsgAMabAAmhJv57Dd5lUhioG8iY0nUyCPes277WT8D+1faq5asl7KkvbuKu2YgMD4gBMryPz6VVbimIe5aDJeVLttXe6QVFslWLTrCgEKIOuvrUV3GqVEgEOr2XjLoyZ8pMmI8L7QZIq+3acowCIr2ykKyuS5uBlUKbeQROYa5uY9aNfXoOfCcS74Gyym07527y6QMsiMiBR+U89DA0FRftAweO72y+FuOiW0eVV3TM5jVsohojZvYya293FkJmTxcjGpB6QNjQDivaPI/dXLTkMLZBkQJZ+uuuSrKz7rGcX4lxAXVu2EvW7y94hLMXtqHmCFuSN8um0DbQVqOA497Sm7jOMWLpKqe6dbNkJm3zEEGdomBpzmpuNYX7Rhc9sM4uLPd9QTDKRz0msh2U4lb4a9z7XZud2yd4GuorPKBVK2yQCQBlBHmDW5e0xmzPLccf0RsQjGQgmDpImTB+EbfDrvWZ4T2ua+hyND2wO8Uga5pgz+YED4vfnRbB/tBwnErd9bFu/bNtM5zW0J2OU21V2zMImPLrQu5xVsRhWutiLFx7V253YS063CCEy5YdpRgYZcpjQ8tHHx4qW76c+9nJlyGAnQoog9RABHP2qTBdtMzth3JbT4bkB4Oz2mOYH5yB0FYXH9ocabjG3h4tgiCUYsFJgFhmHMdBtyq7wW7dNzvOIWEFlQ2R8oDIVI8SksSoHn76VeUnslr0yzjGKgm2MUqiCyogxKjbx2CMtwROqb8loHxfslg8Qh+zXO5N1gGRc2SRrD4Ygm2dvhyieVEMLhy2V7BzBgGt3LY0II3DjT3pnajG2GVUvEfaE8QuIWAB5BmTcx8qx3/AEvBmuK9m8Jivw84weMAAUXEKW78AKMxPhBOgzAnlvtWN4l2bxWFJXEW7lsLoHH+WY2y3FJU8uc16hhL637JtOy3jlLK5UOoid1bIwI84/3VleL9oVtlU72fAwbuJuIR4VAdmfLMbCXAg9a1bM8MXixVu60/G2nmZn1p1yxnMzPrr9atcduWheY27ZtqyoQPMIAzRrueQgU7hvD72RHUqAwBVyx0zTGkdPOs5fpkQ4ZgLzqyZcqMPiOkHkcsjNy9q7b7HuT4nUAaaAkkeU7VoOH2Gtpldy5mZPLyHOPWpy1dOPCJaH2uzFgKAQWI5k6n2pVfzUq31iaABqcKiDU4Gq5p1ap7bddqq2xNEcFhg7hSJXVn/wBi6kfPQf8AKs241xm16R+zzgw7hnddbpDcx4YBVQekQT5k1d4hYFq5cdEEGTDZmBIESBMjXpWXP7QFyMuFxCKF6282QaZ82Zlk/EZBgRzrP2OLIxZBjrmfRs9tbZZVWQ2pLaGRMa6DrrneOeb5/p387/H9tmbb3UznOrLoEUtBBO7ZmZp22YctNKd95ujopfugVlnylmImAsZWJO3n51SGFxRAUsLiADNcdmFwqYlmUWozQNtPlT7Vu5ECI/KVkH1JkfSpfku63OEzGK7WJnx9023ymFzaOSS1tcihYk5p2/16igXYjHi3ibVkkSzgNcCBmK6ErmIzLqFJkRpBrQY69fHEc3dEs3dDvVttk0VQC7fCNAdyNvev2P4Apxd0LZm4pKqdTlK37i3HCloUlUtjzDE9ZzfXkntJ2U70NcFo3Mj6OVbLGVmBaZBmCdiKPYXFLYvoqISywASx5q5MKBrzGtTdgOGFLt605U/5hKQC3+ZsBmgb7ga+VbG9gRagraVCdmKgnUgQCOetS6ssVTwvvAjO7oIBNvN4QecKQYmdvOpMNh7VmRb3OurFmjyJ2HltVYXLzHKLZJ3LOygb9A1dxXGrVjKt1vEeVu297/tkU5BPNqz5UQ+1E6ZZjXegmL4oSzJcS1AzaMGzRBOgMAyBMA1Ji+1aqWCKGgE6OgJIGYALOaSJ3A2qq3aW3cJt3Ft3CC5yxsgbKupO+qmdN/ZgxHGLh+2AKtpWCAgBFVSJuAkoSY1jU76VHxHjKtluG7BTLntqskQylQwzaHw9Pyn0q12gwVlsfbZWKK62pP8AmZfFck9BsBpP86rdjeN2l71bzvnyuiow5opbYxr4WMb6jaa3MS79ND+zTF57N0v+YpsQNAXI1GnM+HltAqj2gwNp8dlu4i4IyrkbMuZQC82mBWRDuMw5g9Ko9me1ZtWLioFDM0zGgkuTmnaZ25U3iOLW863GvBGkZjkW6YGkA51CmNyFEnlWLPOty49B4bYtWGtKt2BcVLdq0xyqJEqQDLEnSab2z4XYQI2JwqX5j8sqGMSSQhbYHU6CKyOO7R4Y21RrlxgEVJUBSSBCsp3Q8jDDYVa45+0a/dwTFFtk2cue4zCHEgZlAWVJnmQAROtXjPH8scr5XL2Hw9vD32weES1ft5XTuwPGttgbkGBmKo0xzkxqDGX7Gdp7Xei3ft2x3jN3OI8SDvNDkuOrDRlOm0E0L7UdsWP4YDZCCjkW7ROYhSHQhiqt+Xckgt8MiqPB7wuWhZuL+H3iN41fxkEKBGnRgYmIGta+tT1cas/tEdLjW7mEsLcRmtXAwy5XDkpJM+C4sKG1AJB1FS3f2mW7Ti1dwifZnACkIsRJF7Pb5FWhSkEgg7yCRlniSW7hXGWBdXIwtyxYsrvLA5hKeFWETG23ObjL4PEBe7sXLKgqzyQyELC5yfFlIt5vFIlQA05VAvj8TWwTtXZVMtwIuDNtVDW4VLZPw+EAKbbAqAdACCDvVzivZK1dtMbSqLmWeXijbKeRJ00J8+U4biFprFl8PatgWjmUExl/EUlhMwPCwOUAk6nnWXx+DdjcUuSIGYjEOyhWJUCMxEDKdD0q+L4xLfttsCvdWcQVDA92yAHcMyuCp5aFU1/1V562GLt+6Cw+cHLpB8hzrX9ksXdXvUfPctsbAQ25ZQC0MwuruSCSM2+SNZrL8bupadR+MGVma6zZH1a4jLopMLow1IOo0rM4+cS2Yt3OG21uM0FotTLf6pU6f8jRXFWgBhrfRlPyRcp//qhOAxHeXNLdy4jmQwlyQzlkm3k1XUDL4gRoQRNalO0eFe/ku4XKbSuCJhyWnNrAykeGuvpjl+mtcpueql/HJJyyROgJBIHKSNKqXMYx5x5Vpz0VNwdRSoLmpVcTUIanBqqd7XRdqIvLdpuLxNwAG0VzAEENOVgdwYII9aqi9Xe+qYsuJMLirSlh9nyCAJCoxYGQRttEjXrV7DcQw6E5bJE7kIik6gwYUaadaGd5S72sdI1PkxsD26QiWs3GbU5syrrMjwwa5/jsaTbfQQPhjfXYaDyrGPi42BNQPjCPzBR0+I/IVekrX+Wm9pOOPexQa2CERrZCgQgKmRnVdDqN9NqIYfta9i9ddGu2lLXmLJEgtcVwPECpB20HxQdZYHI3sWqXywGbeQwgH5A0Y7PWEe+ttyhS+cuXYLrmBBYgCIj2py4N8eQ3jeKYpbYxFjEEs05bqlVYz4mzDWTG50GojXSpX4/iMQA13ESco+K4/TXKgaT6hay2MsWzcPdAqpLSsAQczaZgSHEZTppqYmATewzkADpTrPTny+Tb4GcNxO6k5XCzEkAyY2mTyk+9Pv8AFr7fFdb5AD+VDBep3e06xnvyK/YLXBcNx82onN1EHT0rmGVkaQ7QDmEmYJ30MgjQaERXTeqFrIJkknynSridqo4/GXWuZ2uM1tYE96VbQz1BmSQCAYmrd7jEXwAHWQRdWT3hGbvLil4Vo0B18ulC8daKMWt6dV3B9RSwGNtiS6+IkCCRoAMoCsRmWQT8J0gdBS8ON8uvDm1bcPRCSMoBjLb1LroWYuW8QksNKa1sHkIHlQ7DYtmYsxknKPkoCgD5D+dW1xBgjkYkeYmD66n3NTGOXLauC4OlZ7tNiCEYCVzRMOwDAH8yjRvnRdWodxvBm4mm/KtTElqpf7QqmVbduFyIRqJzACX1WDOU6cpNU24y4Nu4cxy7AtqTESYjlI9DBmmWMAAxN1WOkBQYG3M77+VMs4OGBdc4B+DxAHyJGsfXzp4b7JsPx092wac4Eq+Z95XQpmy66gmPzUbtdqMbh7CHDXmQ3EUuRlOaRtlKnXzoHicOWYsECqY/DVWy6RpvO4netE+MuXQmYKMihFCqFhQNB/5p4TQ5ePX2tqozSSS8+EM2UKJXY7TMaRU+FtPdtOtyR8MDMTEagqeXpUotAeZnfl/f1qVBAPnSJeVDcD2qvYUsikFc3iV1DrdEFSHXLBEHpyB5VJieP2pzWbd5Gy5N/CykQVddmHLfYCu3MGC1NvWPKl8k52KYsO40dlWIgQNOmg+lT8O4dlfckDz/AJVbsW4FWLK1rawtTXZqOa7NBJXKbNKgGBq7mqOaU1ES5q7mqKa7NFSZqWao81LNQSFqgNk9Y9BFPzVwmgGYzBLMxPrUdnDAHYVevCaiC1EPVNatJVdamU0Es0s1MmlNUSB6Ru1HNcJoILwk1CLVWSK4FqCexoKsh6rJUoNFTi7Ud65NNzU1jQUL1rWnJZqd1qzdWz4TadySPEly3kZD5MrMtwEzqIO2lBV+z1btrApop4NA8V2aaDSmqFUZFPzU2gcop61GGpwaglBpA1HNOzVQ7NSpsilQDZpTXaVQKa6DSpUCmlNKlUCmlNKlQRPUcUqVEOWpAaVKinTSmlSoFNcJrtKiG10UqVFW8DicjZiJ8LAEGCpZSA6kgjMJkacqvji1vYWFAKMraqxJJtlHkpHhyHSIaZYUqVBy3xS2GY/Z1ysqLkzaDLLGGiTLC2ZOvgOsMRUrcVw4RAMOCwDBpI1MwpLAS2kGIGs9aVKghv8AFLbZYshCHRpGWcqwMsKqgkxJnmx6CO4XiltRD2c4zlozZQZZmkgKZaGC6kgBREGcypUHW4kmZGFlQVy5oygMQjKdAmmZipO8d3pqzEz4jjaOjKLAEqqglsxUqGCsvh0+L4dhGgBMhUqojwvE0UtmtC4CLIgkCO6t5GjQ/Ef670+zxe0CD9nTQCIMa6yT4dfyfNZ5me0qCNeLJkCm0CQ0zm0g3CzeEgjMVbJmMwFHoJk41aBJGFTUnTN+U7qfD9RB0jalSoGWeMWwrK1hWBuNcCgwAGEBQCDp9RyOlLFcWt3A82AGZmYMGAjMynQZd4WJ0mTNKlRTbXE0CgNZDwLYEtoMkZoAWRmgsdd2O9Os8WRb3eCyAIYd2D4YLSOX7sqevTeVSogdiLmZiQMoOyjYDlXaV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pic>
        <p:nvPicPr>
          <p:cNvPr id="27" name="Imagem 26" descr="size_590_plataforma-p-52-petrobras-nova.jpg"/>
          <p:cNvPicPr>
            <a:picLocks noChangeAspect="1"/>
          </p:cNvPicPr>
          <p:nvPr/>
        </p:nvPicPr>
        <p:blipFill rotWithShape="1">
          <a:blip r:embed="rId3" cstate="print"/>
          <a:srcRect t="17399" b="12815"/>
          <a:stretch/>
        </p:blipFill>
        <p:spPr>
          <a:xfrm>
            <a:off x="1081088" y="1778000"/>
            <a:ext cx="2914650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pic>
        <p:nvPicPr>
          <p:cNvPr id="28" name="Imagem 27" descr="AS.jpg"/>
          <p:cNvPicPr>
            <a:picLocks noChangeAspect="1"/>
          </p:cNvPicPr>
          <p:nvPr/>
        </p:nvPicPr>
        <p:blipFill rotWithShape="1">
          <a:blip r:embed="rId4" cstate="print"/>
          <a:srcRect t="7334"/>
          <a:stretch/>
        </p:blipFill>
        <p:spPr>
          <a:xfrm>
            <a:off x="6097588" y="3990975"/>
            <a:ext cx="2795587" cy="19986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pic>
        <p:nvPicPr>
          <p:cNvPr id="32" name="Picture 3" descr="C:\Users\lpedrosa\AppData\Local\Temp\notes97E53A\~8142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990975"/>
            <a:ext cx="2592387" cy="19986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sp>
        <p:nvSpPr>
          <p:cNvPr id="33" name="CaixaDeTexto 32"/>
          <p:cNvSpPr txBox="1"/>
          <p:nvPr/>
        </p:nvSpPr>
        <p:spPr>
          <a:xfrm>
            <a:off x="395288" y="5713413"/>
            <a:ext cx="2592387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>
                <a:solidFill>
                  <a:schemeClr val="bg1"/>
                </a:solidFill>
                <a:latin typeface="Arial" pitchFamily="34" charset="0"/>
              </a:rPr>
              <a:t>Sea Brasil – STX - RJ  </a:t>
            </a:r>
          </a:p>
        </p:txBody>
      </p:sp>
      <p:pic>
        <p:nvPicPr>
          <p:cNvPr id="34" name="Imagem 33" descr="estaleiro-rio-grande2b.jpg"/>
          <p:cNvPicPr>
            <a:picLocks noChangeAspect="1"/>
          </p:cNvPicPr>
          <p:nvPr/>
        </p:nvPicPr>
        <p:blipFill rotWithShape="1">
          <a:blip r:embed="rId6" cstate="print"/>
          <a:srcRect l="9302" t="5113" r="13953" b="20256"/>
          <a:stretch/>
        </p:blipFill>
        <p:spPr>
          <a:xfrm>
            <a:off x="3257550" y="3990975"/>
            <a:ext cx="2578100" cy="19986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6097588" y="5713413"/>
            <a:ext cx="2795587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Atlântico Sul </a:t>
            </a:r>
            <a:r>
              <a:rPr lang="pt-BR" sz="1200" b="1" dirty="0" err="1">
                <a:solidFill>
                  <a:schemeClr val="bg1"/>
                </a:solidFill>
                <a:latin typeface="Arial" pitchFamily="34" charset="0"/>
                <a:ea typeface="+mn-ea"/>
              </a:rPr>
              <a:t>Shipyard</a:t>
            </a:r>
            <a:r>
              <a:rPr lang="pt-BR" sz="12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 - PE</a:t>
            </a:r>
          </a:p>
        </p:txBody>
      </p:sp>
      <p:pic>
        <p:nvPicPr>
          <p:cNvPr id="16" name="Imagem 15" descr="maua2.jpg"/>
          <p:cNvPicPr>
            <a:picLocks noChangeAspect="1"/>
          </p:cNvPicPr>
          <p:nvPr/>
        </p:nvPicPr>
        <p:blipFill>
          <a:blip r:embed="rId7" cstate="print"/>
          <a:srcRect l="1923"/>
          <a:stretch>
            <a:fillRect/>
          </a:stretch>
        </p:blipFill>
        <p:spPr>
          <a:xfrm>
            <a:off x="4649788" y="1773238"/>
            <a:ext cx="3671887" cy="179863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4643438" y="3290888"/>
            <a:ext cx="3678237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>
                <a:solidFill>
                  <a:schemeClr val="bg1"/>
                </a:solidFill>
                <a:latin typeface="Arial" pitchFamily="34" charset="0"/>
              </a:rPr>
              <a:t>Mauá Shipyard – RJ (P-50)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81088" y="3295650"/>
            <a:ext cx="2933700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>
                <a:solidFill>
                  <a:schemeClr val="bg1"/>
                </a:solidFill>
                <a:latin typeface="Arial" pitchFamily="34" charset="0"/>
              </a:rPr>
              <a:t>BrasFels Shipyard – RJ (P-52)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57550" y="5713413"/>
            <a:ext cx="2578100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Rio Grande </a:t>
            </a:r>
            <a:r>
              <a:rPr lang="pt-BR" sz="1200" b="1" dirty="0" err="1">
                <a:solidFill>
                  <a:schemeClr val="bg1"/>
                </a:solidFill>
                <a:latin typeface="Arial" pitchFamily="34" charset="0"/>
                <a:ea typeface="+mn-ea"/>
              </a:rPr>
              <a:t>Shipyard</a:t>
            </a:r>
            <a:r>
              <a:rPr lang="pt-BR" sz="1200" b="1" dirty="0">
                <a:solidFill>
                  <a:schemeClr val="bg1"/>
                </a:solidFill>
                <a:latin typeface="Arial" pitchFamily="34" charset="0"/>
                <a:ea typeface="+mn-ea"/>
              </a:rPr>
              <a:t> - 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851920" y="293747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Brazilian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experience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How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to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Measure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Local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Content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943" y="1444313"/>
            <a:ext cx="4531057" cy="30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/>
        </p:nvGraphicFramePr>
        <p:xfrm>
          <a:off x="98166" y="3374916"/>
          <a:ext cx="4501130" cy="110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upo 5"/>
          <p:cNvGrpSpPr>
            <a:grpSpLocks/>
          </p:cNvGrpSpPr>
          <p:nvPr/>
        </p:nvGrpSpPr>
        <p:grpSpPr bwMode="auto">
          <a:xfrm>
            <a:off x="290970" y="1518818"/>
            <a:ext cx="3858836" cy="2111487"/>
            <a:chOff x="2402542" y="1478703"/>
            <a:chExt cx="3858863" cy="2111501"/>
          </a:xfrm>
        </p:grpSpPr>
        <p:sp>
          <p:nvSpPr>
            <p:cNvPr id="12" name="Left Brace 40"/>
            <p:cNvSpPr>
              <a:spLocks/>
            </p:cNvSpPr>
            <p:nvPr/>
          </p:nvSpPr>
          <p:spPr bwMode="auto">
            <a:xfrm rot="5400000">
              <a:off x="4053332" y="1597656"/>
              <a:ext cx="341758" cy="3643338"/>
            </a:xfrm>
            <a:prstGeom prst="leftBrace">
              <a:avLst>
                <a:gd name="adj1" fmla="val 13425"/>
                <a:gd name="adj2" fmla="val 51148"/>
              </a:avLst>
            </a:prstGeom>
            <a:noFill/>
            <a:ln w="19050" algn="ctr">
              <a:solidFill>
                <a:srgbClr val="004D8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403753" y="1478703"/>
              <a:ext cx="3857652" cy="169278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600" b="1" u="none" dirty="0" err="1" smtClean="0">
                  <a:solidFill>
                    <a:srgbClr val="004D86"/>
                  </a:solidFill>
                  <a:latin typeface="Arial" charset="0"/>
                  <a:cs typeface="Arial" charset="0"/>
                </a:rPr>
                <a:t>Bids</a:t>
              </a:r>
              <a:r>
                <a:rPr lang="pt-BR" sz="1600" b="1" u="none" dirty="0" smtClean="0">
                  <a:solidFill>
                    <a:srgbClr val="004D86"/>
                  </a:solidFill>
                  <a:latin typeface="Arial" charset="0"/>
                  <a:cs typeface="Arial" charset="0"/>
                </a:rPr>
                <a:t> </a:t>
              </a:r>
              <a:r>
                <a:rPr lang="pt-BR" sz="1600" b="1" u="none" dirty="0">
                  <a:solidFill>
                    <a:srgbClr val="004D86"/>
                  </a:solidFill>
                  <a:latin typeface="Arial" charset="0"/>
                  <a:cs typeface="Arial" charset="0"/>
                </a:rPr>
                <a:t>7 </a:t>
              </a:r>
              <a:r>
                <a:rPr lang="pt-BR" sz="1600" b="1" u="none" dirty="0" smtClean="0">
                  <a:solidFill>
                    <a:srgbClr val="004D86"/>
                  </a:solidFill>
                  <a:latin typeface="Arial" charset="0"/>
                  <a:cs typeface="Arial" charset="0"/>
                </a:rPr>
                <a:t>to </a:t>
              </a:r>
              <a:r>
                <a:rPr lang="pt-BR" sz="1600" b="1" u="none" dirty="0">
                  <a:solidFill>
                    <a:srgbClr val="004D86"/>
                  </a:solidFill>
                  <a:latin typeface="Arial" charset="0"/>
                  <a:cs typeface="Arial" charset="0"/>
                </a:rPr>
                <a:t>10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pt-BR" sz="1600" b="1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cs typeface="Arial" charset="0"/>
                </a:rPr>
                <a:t>LC calculation: 3rd part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pt-BR" sz="1600" b="1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cs typeface="Arial" charset="0"/>
                </a:rPr>
                <a:t>(companies accredited by ANP)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pt-BR" sz="1600" b="1" u="none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cs typeface="Arial" charset="0"/>
                </a:rPr>
                <a:t>Compulsory certification to prove local investments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588" y="5404506"/>
            <a:ext cx="113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none" dirty="0" smtClean="0">
                <a:latin typeface="Arial" pitchFamily="34" charset="0"/>
                <a:cs typeface="Arial" pitchFamily="34" charset="0"/>
              </a:rPr>
              <a:t>GOODS</a:t>
            </a:r>
            <a:endParaRPr lang="en-US" sz="20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1187624" y="5404507"/>
            <a:ext cx="600502" cy="4094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7963" y="4778970"/>
            <a:ext cx="122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none" dirty="0" smtClean="0">
                <a:latin typeface="Arial" pitchFamily="34" charset="0"/>
                <a:cs typeface="Arial" pitchFamily="34" charset="0"/>
              </a:rPr>
              <a:t>Formula</a:t>
            </a:r>
            <a:endParaRPr lang="en-US" sz="20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5229199"/>
            <a:ext cx="430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Arial" pitchFamily="34" charset="0"/>
                <a:cs typeface="Arial" pitchFamily="34" charset="0"/>
              </a:rPr>
              <a:t>X = price of imported component</a:t>
            </a:r>
            <a:endParaRPr lang="en-US" sz="18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5661247"/>
            <a:ext cx="42316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latin typeface="Arial" pitchFamily="34" charset="0"/>
                <a:cs typeface="Arial" pitchFamily="34" charset="0"/>
              </a:rPr>
              <a:t>Y = Product sale price</a:t>
            </a:r>
            <a:endParaRPr lang="en-US" sz="1800" b="1" u="non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19"/>
          <p:cNvGrpSpPr/>
          <p:nvPr/>
        </p:nvGrpSpPr>
        <p:grpSpPr>
          <a:xfrm>
            <a:off x="1754743" y="5229200"/>
            <a:ext cx="2846619" cy="832158"/>
            <a:chOff x="5044007" y="4153417"/>
            <a:chExt cx="2503877" cy="832158"/>
          </a:xfrm>
        </p:grpSpPr>
        <p:grpSp>
          <p:nvGrpSpPr>
            <p:cNvPr id="22" name="Group 17"/>
            <p:cNvGrpSpPr/>
            <p:nvPr/>
          </p:nvGrpSpPr>
          <p:grpSpPr>
            <a:xfrm>
              <a:off x="6334737" y="4153417"/>
              <a:ext cx="571030" cy="832158"/>
              <a:chOff x="4683358" y="2897823"/>
              <a:chExt cx="571030" cy="832158"/>
            </a:xfrm>
          </p:grpSpPr>
          <p:sp>
            <p:nvSpPr>
              <p:cNvPr id="24" name="TextBox 12"/>
              <p:cNvSpPr txBox="1"/>
              <p:nvPr/>
            </p:nvSpPr>
            <p:spPr>
              <a:xfrm>
                <a:off x="4683358" y="2897823"/>
                <a:ext cx="3639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none" dirty="0" smtClean="0">
                    <a:latin typeface="Arial" pitchFamily="34" charset="0"/>
                    <a:cs typeface="Arial" pitchFamily="34" charset="0"/>
                  </a:rPr>
                  <a:t>∑ </a:t>
                </a:r>
                <a:endParaRPr lang="en-US" sz="2000" b="1" u="non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06740" y="2945121"/>
                <a:ext cx="316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none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000" b="1" u="none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4776716" y="3302755"/>
                <a:ext cx="477672" cy="0"/>
              </a:xfrm>
              <a:prstGeom prst="line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4793932" y="3329871"/>
                <a:ext cx="3639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none" dirty="0" smtClean="0">
                    <a:latin typeface="Arial" pitchFamily="34" charset="0"/>
                    <a:cs typeface="Arial" pitchFamily="34" charset="0"/>
                  </a:rPr>
                  <a:t>Y</a:t>
                </a:r>
                <a:endParaRPr lang="en-US" sz="2000" b="1" u="none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044007" y="4297433"/>
              <a:ext cx="2503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none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u="none" dirty="0" err="1" smtClean="0">
                  <a:latin typeface="Arial" pitchFamily="34" charset="0"/>
                  <a:cs typeface="Arial" pitchFamily="34" charset="0"/>
                </a:rPr>
                <a:t>CLb</a:t>
              </a:r>
              <a:r>
                <a:rPr lang="en-US" sz="2000" b="1" u="none" dirty="0" smtClean="0">
                  <a:latin typeface="Arial" pitchFamily="34" charset="0"/>
                  <a:cs typeface="Arial" pitchFamily="34" charset="0"/>
                </a:rPr>
                <a:t> = 1 -            * 100  </a:t>
              </a:r>
              <a:endParaRPr lang="en-US" sz="2000" b="1" u="non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907704" y="5229200"/>
            <a:ext cx="2736304" cy="79157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592" y="1482769"/>
            <a:ext cx="3550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u="sng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SERVICES</a:t>
            </a:r>
            <a:r>
              <a:rPr lang="pt-BR" sz="1800" b="1" u="none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: (</a:t>
            </a:r>
            <a:r>
              <a:rPr lang="pt-BR" sz="1800" b="1" u="none" dirty="0" err="1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only</a:t>
            </a:r>
            <a:r>
              <a:rPr lang="pt-BR" sz="1800" b="1" u="none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pt-BR" sz="1800" b="1" u="none" dirty="0" err="1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workforce</a:t>
            </a:r>
            <a:r>
              <a:rPr lang="pt-BR" sz="1800" b="1" u="none" dirty="0" smtClean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)</a:t>
            </a:r>
            <a:endParaRPr lang="pt-BR" sz="1800" b="1" u="none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236" y="2048728"/>
            <a:ext cx="4431756" cy="3756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600" b="1" u="none" dirty="0" err="1" smtClean="0">
                <a:latin typeface="Arial" charset="0"/>
                <a:cs typeface="Arial" charset="0"/>
              </a:rPr>
              <a:t>List</a:t>
            </a:r>
            <a:r>
              <a:rPr lang="pt-BR" sz="1600" b="1" u="none" dirty="0" smtClean="0">
                <a:latin typeface="Arial" charset="0"/>
                <a:cs typeface="Arial" charset="0"/>
              </a:rPr>
              <a:t> </a:t>
            </a:r>
            <a:r>
              <a:rPr lang="pt-BR" sz="1600" b="1" u="none" dirty="0" err="1" smtClean="0">
                <a:latin typeface="Arial" charset="0"/>
                <a:cs typeface="Arial" charset="0"/>
              </a:rPr>
              <a:t>all</a:t>
            </a:r>
            <a:r>
              <a:rPr lang="pt-BR" sz="1600" b="1" u="none" dirty="0" smtClean="0">
                <a:latin typeface="Arial" charset="0"/>
                <a:cs typeface="Arial" charset="0"/>
              </a:rPr>
              <a:t> </a:t>
            </a:r>
            <a:r>
              <a:rPr lang="pt-BR" sz="1600" b="1" u="none" dirty="0" err="1" smtClean="0">
                <a:latin typeface="Arial" charset="0"/>
                <a:cs typeface="Arial" charset="0"/>
              </a:rPr>
              <a:t>employees</a:t>
            </a:r>
            <a:r>
              <a:rPr lang="pt-BR" sz="1600" b="1" u="none" dirty="0" smtClean="0">
                <a:latin typeface="Arial" charset="0"/>
                <a:cs typeface="Arial" charset="0"/>
              </a:rPr>
              <a:t> </a:t>
            </a:r>
            <a:r>
              <a:rPr lang="pt-BR" sz="1600" b="1" u="none" dirty="0" err="1" smtClean="0">
                <a:latin typeface="Arial" charset="0"/>
                <a:cs typeface="Arial" charset="0"/>
              </a:rPr>
              <a:t>joining</a:t>
            </a:r>
            <a:r>
              <a:rPr lang="pt-BR" sz="1600" b="1" u="none" dirty="0" smtClean="0">
                <a:latin typeface="Arial" charset="0"/>
                <a:cs typeface="Arial" charset="0"/>
              </a:rPr>
              <a:t> </a:t>
            </a:r>
            <a:r>
              <a:rPr lang="pt-BR" sz="1600" b="1" u="none" dirty="0" err="1" smtClean="0">
                <a:latin typeface="Arial" charset="0"/>
                <a:cs typeface="Arial" charset="0"/>
              </a:rPr>
              <a:t>the</a:t>
            </a:r>
            <a:r>
              <a:rPr lang="pt-BR" sz="1600" b="1" u="none" dirty="0" smtClean="0">
                <a:latin typeface="Arial" charset="0"/>
                <a:cs typeface="Arial" charset="0"/>
              </a:rPr>
              <a:t> </a:t>
            </a:r>
            <a:r>
              <a:rPr lang="pt-BR" sz="1600" b="1" u="none" dirty="0" err="1" smtClean="0">
                <a:latin typeface="Arial" charset="0"/>
                <a:cs typeface="Arial" charset="0"/>
              </a:rPr>
              <a:t>service</a:t>
            </a:r>
            <a:endParaRPr lang="pt-BR" sz="1600" b="1" u="none" dirty="0" smtClean="0">
              <a:latin typeface="Arial" charset="0"/>
              <a:cs typeface="Arial" charset="0"/>
            </a:endParaRP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600" b="1" dirty="0" err="1" smtClean="0">
                <a:latin typeface="Arial" charset="0"/>
                <a:cs typeface="Arial" charset="0"/>
              </a:rPr>
              <a:t>Check</a:t>
            </a: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 err="1" smtClean="0">
                <a:latin typeface="Arial" charset="0"/>
                <a:cs typeface="Arial" charset="0"/>
              </a:rPr>
              <a:t>who</a:t>
            </a:r>
            <a:r>
              <a:rPr lang="pt-BR" sz="1600" b="1" dirty="0" smtClean="0">
                <a:latin typeface="Arial" charset="0"/>
                <a:cs typeface="Arial" charset="0"/>
              </a:rPr>
              <a:t> is local/</a:t>
            </a:r>
            <a:r>
              <a:rPr lang="pt-BR" sz="1600" b="1" dirty="0" err="1" smtClean="0">
                <a:latin typeface="Arial" charset="0"/>
                <a:cs typeface="Arial" charset="0"/>
              </a:rPr>
              <a:t>foreing</a:t>
            </a:r>
            <a:endParaRPr lang="pt-BR" sz="1600" b="1" dirty="0" smtClean="0">
              <a:latin typeface="Arial" charset="0"/>
              <a:cs typeface="Arial" charset="0"/>
            </a:endParaRP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600" b="1" dirty="0" err="1" smtClean="0">
                <a:latin typeface="Arial" charset="0"/>
                <a:cs typeface="Arial" charset="0"/>
              </a:rPr>
              <a:t>Check</a:t>
            </a: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 err="1" smtClean="0">
                <a:latin typeface="Arial" charset="0"/>
                <a:cs typeface="Arial" charset="0"/>
              </a:rPr>
              <a:t>the</a:t>
            </a: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 err="1" smtClean="0">
                <a:latin typeface="Arial" charset="0"/>
                <a:cs typeface="Arial" charset="0"/>
              </a:rPr>
              <a:t>salaries</a:t>
            </a: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 err="1" smtClean="0">
                <a:latin typeface="Arial" charset="0"/>
                <a:cs typeface="Arial" charset="0"/>
              </a:rPr>
              <a:t>of</a:t>
            </a: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 err="1" smtClean="0">
                <a:latin typeface="Arial" charset="0"/>
                <a:cs typeface="Arial" charset="0"/>
              </a:rPr>
              <a:t>all</a:t>
            </a:r>
            <a:r>
              <a:rPr lang="pt-BR" sz="1600" b="1" dirty="0" smtClean="0">
                <a:latin typeface="Arial" charset="0"/>
                <a:cs typeface="Arial" charset="0"/>
              </a:rPr>
              <a:t> </a:t>
            </a:r>
            <a:r>
              <a:rPr lang="pt-BR" sz="1600" b="1" dirty="0" err="1" smtClean="0">
                <a:latin typeface="Arial" charset="0"/>
                <a:cs typeface="Arial" charset="0"/>
              </a:rPr>
              <a:t>emplyees</a:t>
            </a:r>
            <a:endParaRPr lang="pt-BR" sz="1600" b="1" dirty="0" smtClean="0">
              <a:latin typeface="Arial" charset="0"/>
              <a:cs typeface="Arial" charset="0"/>
            </a:endParaRP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600" b="1" u="none" dirty="0" err="1" smtClean="0">
                <a:latin typeface="Arial" charset="0"/>
                <a:cs typeface="Arial" charset="0"/>
              </a:rPr>
              <a:t>Apply</a:t>
            </a:r>
            <a:r>
              <a:rPr lang="pt-BR" sz="1600" b="1" u="none" dirty="0" smtClean="0">
                <a:latin typeface="Arial" charset="0"/>
                <a:cs typeface="Arial" charset="0"/>
              </a:rPr>
              <a:t> </a:t>
            </a:r>
            <a:r>
              <a:rPr lang="pt-BR" sz="1600" b="1" u="none" dirty="0" err="1" smtClean="0">
                <a:latin typeface="Arial" charset="0"/>
                <a:cs typeface="Arial" charset="0"/>
              </a:rPr>
              <a:t>the</a:t>
            </a:r>
            <a:r>
              <a:rPr lang="pt-BR" sz="1600" b="1" u="none" dirty="0" smtClean="0">
                <a:latin typeface="Arial" charset="0"/>
                <a:cs typeface="Arial" charset="0"/>
              </a:rPr>
              <a:t> formula:</a:t>
            </a: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endParaRPr lang="pt-BR" sz="500" b="1" dirty="0" smtClean="0">
              <a:latin typeface="Arial" charset="0"/>
              <a:cs typeface="Arial" charset="0"/>
            </a:endParaRP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600" b="1" u="none" dirty="0" smtClean="0">
                <a:latin typeface="Arial" charset="0"/>
                <a:cs typeface="Arial" charset="0"/>
              </a:rPr>
              <a:t>Y =  salaries of local people</a:t>
            </a: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600" b="1" dirty="0" smtClean="0">
                <a:latin typeface="Arial" charset="0"/>
                <a:cs typeface="Arial" charset="0"/>
              </a:rPr>
              <a:t>X = total salaries</a:t>
            </a:r>
            <a:endParaRPr lang="pt-BR" sz="1600" b="1" u="none" dirty="0" smtClean="0">
              <a:latin typeface="Arial" charset="0"/>
              <a:cs typeface="Arial" charset="0"/>
            </a:endParaRPr>
          </a:p>
          <a:p>
            <a:pPr marL="182563" indent="-182563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endParaRPr lang="pt-BR" sz="1600" b="1" u="none" dirty="0" smtClean="0">
              <a:latin typeface="Arial" charset="0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51920" y="293747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Brazilian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experience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How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to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Measure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Local </a:t>
            </a:r>
            <a:r>
              <a:rPr lang="pt-B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Content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9588"/>
            <a:ext cx="1133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ork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5389" y="1497677"/>
            <a:ext cx="5083115" cy="35875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725</Words>
  <Application>Microsoft Office PowerPoint</Application>
  <PresentationFormat>On-screen Show (4:3)</PresentationFormat>
  <Paragraphs>172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do Office</vt:lpstr>
      <vt:lpstr>Global conference - Local  content policies in the oil &amp; gas and mining sectors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dpedra</dc:creator>
  <cp:lastModifiedBy>Jonathan Davidar</cp:lastModifiedBy>
  <cp:revision>197</cp:revision>
  <dcterms:created xsi:type="dcterms:W3CDTF">2010-11-03T20:42:15Z</dcterms:created>
  <dcterms:modified xsi:type="dcterms:W3CDTF">2013-10-31T19:10:28Z</dcterms:modified>
</cp:coreProperties>
</file>