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0" r:id="rId1"/>
    <p:sldMasterId id="2147483912" r:id="rId2"/>
    <p:sldMasterId id="2147483922" r:id="rId3"/>
    <p:sldMasterId id="2147483933" r:id="rId4"/>
  </p:sldMasterIdLst>
  <p:notesMasterIdLst>
    <p:notesMasterId r:id="rId13"/>
  </p:notesMasterIdLst>
  <p:handoutMasterIdLst>
    <p:handoutMasterId r:id="rId14"/>
  </p:handoutMasterIdLst>
  <p:sldIdLst>
    <p:sldId id="256" r:id="rId5"/>
    <p:sldId id="366" r:id="rId6"/>
    <p:sldId id="368" r:id="rId7"/>
    <p:sldId id="373" r:id="rId8"/>
    <p:sldId id="370" r:id="rId9"/>
    <p:sldId id="374" r:id="rId10"/>
    <p:sldId id="371" r:id="rId11"/>
    <p:sldId id="3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817D"/>
    <a:srgbClr val="C9E7A7"/>
    <a:srgbClr val="03634A"/>
    <a:srgbClr val="80C535"/>
    <a:srgbClr val="2F8E80"/>
    <a:srgbClr val="7ACACC"/>
    <a:srgbClr val="A2D6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86387" autoAdjust="0"/>
  </p:normalViewPr>
  <p:slideViewPr>
    <p:cSldViewPr snapToGrid="0" snapToObjects="1">
      <p:cViewPr>
        <p:scale>
          <a:sx n="66" d="100"/>
          <a:sy n="66" d="100"/>
        </p:scale>
        <p:origin x="-2946" y="-8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3" d="100"/>
          <a:sy n="53" d="100"/>
        </p:scale>
        <p:origin x="-183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8CC57A-5122-4CFB-A367-BFE152ED661A}" type="datetimeFigureOut">
              <a:rPr lang="en-US" smtClean="0"/>
              <a:pPr/>
              <a:t>10/31/2013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15DAD9-A461-4960-B5E1-F08CB7874D89}" type="slidenum">
              <a:rPr lang="en-US" smtClean="0"/>
              <a:pPr/>
              <a:t>‹#›</a:t>
            </a:fld>
            <a:endParaRPr lang="en-US"/>
          </a:p>
        </p:txBody>
      </p:sp>
    </p:spTree>
    <p:extLst>
      <p:ext uri="{BB962C8B-B14F-4D97-AF65-F5344CB8AC3E}">
        <p14:creationId xmlns:p14="http://schemas.microsoft.com/office/powerpoint/2010/main" val="4257526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DA23E7-3610-41B2-A4BB-26ACBC4FED1B}" type="datetimeFigureOut">
              <a:rPr lang="en-US" smtClean="0"/>
              <a:pPr/>
              <a:t>10/31/2013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02DE6B-252A-4971-A020-EA73548AF91F}" type="slidenum">
              <a:rPr lang="en-US" smtClean="0"/>
              <a:pPr/>
              <a:t>‹#›</a:t>
            </a:fld>
            <a:endParaRPr lang="en-US"/>
          </a:p>
        </p:txBody>
      </p:sp>
    </p:spTree>
    <p:extLst>
      <p:ext uri="{BB962C8B-B14F-4D97-AF65-F5344CB8AC3E}">
        <p14:creationId xmlns:p14="http://schemas.microsoft.com/office/powerpoint/2010/main" val="880480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059370D9-8784-4F90-AA5F-F6AFDFD33341}" type="slidenum">
              <a:rPr lang="en-US" smtClean="0"/>
              <a:pPr/>
              <a:t>‹#›</a:t>
            </a:fld>
            <a:endParaRPr lang="en-US"/>
          </a:p>
        </p:txBody>
      </p:sp>
      <p:sp>
        <p:nvSpPr>
          <p:cNvPr id="7" name="Wave 6"/>
          <p:cNvSpPr/>
          <p:nvPr userDrawn="1"/>
        </p:nvSpPr>
        <p:spPr>
          <a:xfrm>
            <a:off x="0" y="4848726"/>
            <a:ext cx="9144000" cy="2009274"/>
          </a:xfrm>
          <a:prstGeom prst="wave">
            <a:avLst>
              <a:gd name="adj1" fmla="val 11495"/>
              <a:gd name="adj2" fmla="val 1"/>
            </a:avLst>
          </a:prstGeom>
          <a:solidFill>
            <a:srgbClr val="03634A">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Document 7"/>
          <p:cNvSpPr/>
          <p:nvPr userDrawn="1"/>
        </p:nvSpPr>
        <p:spPr>
          <a:xfrm rot="10800000">
            <a:off x="0" y="5333994"/>
            <a:ext cx="9144000" cy="1524005"/>
          </a:xfrm>
          <a:prstGeom prst="flowChartDocument">
            <a:avLst/>
          </a:prstGeom>
          <a:solidFill>
            <a:srgbClr val="A2D6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Placeholder 1"/>
          <p:cNvSpPr>
            <a:spLocks noGrp="1"/>
          </p:cNvSpPr>
          <p:nvPr>
            <p:ph type="title"/>
          </p:nvPr>
        </p:nvSpPr>
        <p:spPr>
          <a:xfrm>
            <a:off x="457200" y="20066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4" name="Text Placeholder 13"/>
          <p:cNvSpPr>
            <a:spLocks noGrp="1"/>
          </p:cNvSpPr>
          <p:nvPr>
            <p:ph type="body" sz="quarter" idx="13" hasCustomPrompt="1"/>
          </p:nvPr>
        </p:nvSpPr>
        <p:spPr>
          <a:xfrm>
            <a:off x="6858000" y="5435600"/>
            <a:ext cx="2133600" cy="1346200"/>
          </a:xfrm>
        </p:spPr>
        <p:txBody>
          <a:bodyPr>
            <a:normAutofit/>
          </a:bodyPr>
          <a:lstStyle>
            <a:lvl1pPr>
              <a:defRPr sz="1000" b="0" baseline="0">
                <a:solidFill>
                  <a:schemeClr val="bg1"/>
                </a:solidFill>
              </a:defRPr>
            </a:lvl1pPr>
          </a:lstStyle>
          <a:p>
            <a:r>
              <a:rPr lang="en-US" sz="1200" b="1" dirty="0" smtClean="0">
                <a:solidFill>
                  <a:schemeClr val="bg1"/>
                </a:solidFill>
              </a:rPr>
              <a:t>Contact</a:t>
            </a:r>
            <a:endParaRPr lang="en-US" sz="1200" dirty="0" smtClean="0">
              <a:solidFill>
                <a:schemeClr val="bg1"/>
              </a:solidFill>
            </a:endParaRPr>
          </a:p>
          <a:p>
            <a:r>
              <a:rPr lang="en-US" sz="1200" dirty="0" smtClean="0">
                <a:solidFill>
                  <a:schemeClr val="bg1"/>
                </a:solidFill>
              </a:rPr>
              <a:t> [Name]</a:t>
            </a:r>
          </a:p>
          <a:p>
            <a:r>
              <a:rPr lang="en-US" sz="1200" dirty="0" smtClean="0">
                <a:solidFill>
                  <a:schemeClr val="bg1"/>
                </a:solidFill>
              </a:rPr>
              <a:t>[Position]</a:t>
            </a:r>
          </a:p>
          <a:p>
            <a:r>
              <a:rPr lang="en-US" sz="1200" dirty="0" smtClean="0">
                <a:solidFill>
                  <a:schemeClr val="bg1"/>
                </a:solidFill>
              </a:rPr>
              <a:t>[Address]</a:t>
            </a:r>
          </a:p>
          <a:p>
            <a:r>
              <a:rPr lang="fr-FR" sz="1200" dirty="0" smtClean="0">
                <a:solidFill>
                  <a:schemeClr val="bg1"/>
                </a:solidFill>
              </a:rPr>
              <a:t>[Phone]</a:t>
            </a:r>
            <a:endParaRPr lang="en-US" sz="1200" dirty="0" smtClean="0">
              <a:solidFill>
                <a:schemeClr val="bg1"/>
              </a:solidFill>
            </a:endParaRPr>
          </a:p>
          <a:p>
            <a:r>
              <a:rPr lang="fr-FR" sz="1200" dirty="0" smtClean="0">
                <a:solidFill>
                  <a:schemeClr val="bg1"/>
                </a:solidFill>
              </a:rPr>
              <a:t>[Email]</a:t>
            </a:r>
            <a:endParaRPr lang="en-US" sz="1200" dirty="0" smtClean="0">
              <a:solidFill>
                <a:schemeClr val="bg1"/>
              </a:solidFill>
            </a:endParaRPr>
          </a:p>
          <a:p>
            <a:pPr lvl="0"/>
            <a:endParaRPr lang="en-US" dirty="0"/>
          </a:p>
        </p:txBody>
      </p:sp>
      <p:sp>
        <p:nvSpPr>
          <p:cNvPr id="16" name="Text Placeholder 15"/>
          <p:cNvSpPr>
            <a:spLocks noGrp="1"/>
          </p:cNvSpPr>
          <p:nvPr>
            <p:ph type="body" sz="quarter" idx="14" hasCustomPrompt="1"/>
          </p:nvPr>
        </p:nvSpPr>
        <p:spPr>
          <a:xfrm>
            <a:off x="3200400" y="3524250"/>
            <a:ext cx="2743200" cy="508000"/>
          </a:xfrm>
        </p:spPr>
        <p:txBody>
          <a:bodyPr anchor="t" anchorCtr="1"/>
          <a:lstStyle>
            <a:lvl1pPr marL="342900" marR="0" indent="-342900" algn="ctr" defTabSz="914400" rtl="0" eaLnBrk="1" fontAlgn="auto" latinLnBrk="0" hangingPunct="1">
              <a:lnSpc>
                <a:spcPct val="100000"/>
              </a:lnSpc>
              <a:spcBef>
                <a:spcPct val="20000"/>
              </a:spcBef>
              <a:spcAft>
                <a:spcPts val="0"/>
              </a:spcAft>
              <a:buClr>
                <a:schemeClr val="tx1"/>
              </a:buClr>
              <a:buSzTx/>
              <a:buFont typeface="Arial" pitchFamily="34" charset="0"/>
              <a:buNone/>
              <a:tabLst/>
              <a:defRPr sz="3200">
                <a:solidFill>
                  <a:srgbClr val="03634A"/>
                </a:solidFill>
              </a:defRPr>
            </a:lvl1pPr>
          </a:lstStyle>
          <a:p>
            <a:pPr marL="342900" marR="0" lvl="0" indent="-342900" algn="l" defTabSz="914400" rtl="0" eaLnBrk="1" fontAlgn="auto" latinLnBrk="0" hangingPunct="1">
              <a:lnSpc>
                <a:spcPct val="100000"/>
              </a:lnSpc>
              <a:spcBef>
                <a:spcPct val="20000"/>
              </a:spcBef>
              <a:spcAft>
                <a:spcPts val="0"/>
              </a:spcAft>
              <a:buClr>
                <a:schemeClr val="tx1"/>
              </a:buClr>
              <a:buSzTx/>
              <a:buFont typeface="Arial" pitchFamily="34" charset="0"/>
              <a:buNone/>
              <a:tabLst/>
              <a:defRPr/>
            </a:pPr>
            <a:r>
              <a:rPr kumimoji="0" lang="en-US" sz="2000" b="0" i="0" u="none" strike="noStrike" kern="1200" cap="none" spc="0" normalizeH="0" baseline="0" noProof="0" dirty="0" smtClean="0">
                <a:ln>
                  <a:noFill/>
                </a:ln>
                <a:solidFill>
                  <a:srgbClr val="03634A"/>
                </a:solidFill>
                <a:effectLst/>
                <a:uLnTx/>
                <a:uFillTx/>
                <a:latin typeface="+mn-lt"/>
                <a:ea typeface="+mn-ea"/>
                <a:cs typeface="+mn-cs"/>
              </a:rPr>
              <a:t>Click to edit date here</a:t>
            </a:r>
          </a:p>
          <a:p>
            <a:pPr lvl="0"/>
            <a:endParaRPr lang="en-US" dirty="0"/>
          </a:p>
        </p:txBody>
      </p:sp>
      <p:pic>
        <p:nvPicPr>
          <p:cNvPr id="12" name="Picture 11" descr="CDC_Dev_Solutions_Logo.png"/>
          <p:cNvPicPr>
            <a:picLocks noChangeAspect="1"/>
          </p:cNvPicPr>
          <p:nvPr userDrawn="1"/>
        </p:nvPicPr>
        <p:blipFill>
          <a:blip r:embed="rId2" cstate="print"/>
          <a:stretch>
            <a:fillRect/>
          </a:stretch>
        </p:blipFill>
        <p:spPr>
          <a:xfrm>
            <a:off x="2590800" y="533400"/>
            <a:ext cx="3962400" cy="990600"/>
          </a:xfrm>
          <a:prstGeom prst="rect">
            <a:avLst/>
          </a:prstGeom>
        </p:spPr>
      </p:pic>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059370D9-8784-4F90-AA5F-F6AFDFD33341}" type="slidenum">
              <a:rPr lang="en-US" smtClean="0"/>
              <a:pPr/>
              <a:t>‹#›</a:t>
            </a:fld>
            <a:endParaRPr lang="en-US"/>
          </a:p>
        </p:txBody>
      </p:sp>
      <p:sp>
        <p:nvSpPr>
          <p:cNvPr id="7" name="Wave 6"/>
          <p:cNvSpPr/>
          <p:nvPr userDrawn="1"/>
        </p:nvSpPr>
        <p:spPr>
          <a:xfrm>
            <a:off x="0" y="4848726"/>
            <a:ext cx="9144000" cy="2009274"/>
          </a:xfrm>
          <a:prstGeom prst="wave">
            <a:avLst>
              <a:gd name="adj1" fmla="val 11495"/>
              <a:gd name="adj2" fmla="val 1"/>
            </a:avLst>
          </a:prstGeom>
          <a:solidFill>
            <a:srgbClr val="03634A">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Document 7"/>
          <p:cNvSpPr/>
          <p:nvPr userDrawn="1"/>
        </p:nvSpPr>
        <p:spPr>
          <a:xfrm rot="10800000">
            <a:off x="0" y="5333994"/>
            <a:ext cx="9144000" cy="1524005"/>
          </a:xfrm>
          <a:prstGeom prst="flowChartDocument">
            <a:avLst/>
          </a:prstGeom>
          <a:solidFill>
            <a:srgbClr val="A2D6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Placeholder 1"/>
          <p:cNvSpPr>
            <a:spLocks noGrp="1"/>
          </p:cNvSpPr>
          <p:nvPr>
            <p:ph type="title"/>
          </p:nvPr>
        </p:nvSpPr>
        <p:spPr>
          <a:xfrm>
            <a:off x="457200" y="20066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4" name="Text Placeholder 13"/>
          <p:cNvSpPr>
            <a:spLocks noGrp="1"/>
          </p:cNvSpPr>
          <p:nvPr>
            <p:ph type="body" sz="quarter" idx="13" hasCustomPrompt="1"/>
          </p:nvPr>
        </p:nvSpPr>
        <p:spPr>
          <a:xfrm>
            <a:off x="6858000" y="5435600"/>
            <a:ext cx="2133600" cy="1346200"/>
          </a:xfrm>
        </p:spPr>
        <p:txBody>
          <a:bodyPr>
            <a:normAutofit/>
          </a:bodyPr>
          <a:lstStyle>
            <a:lvl1pPr>
              <a:defRPr sz="1000" b="0" baseline="0">
                <a:solidFill>
                  <a:schemeClr val="bg1"/>
                </a:solidFill>
              </a:defRPr>
            </a:lvl1pPr>
          </a:lstStyle>
          <a:p>
            <a:r>
              <a:rPr lang="en-US" sz="1200" b="1" dirty="0" smtClean="0">
                <a:solidFill>
                  <a:schemeClr val="bg1"/>
                </a:solidFill>
              </a:rPr>
              <a:t>Contact</a:t>
            </a:r>
            <a:endParaRPr lang="en-US" sz="1200" dirty="0" smtClean="0">
              <a:solidFill>
                <a:schemeClr val="bg1"/>
              </a:solidFill>
            </a:endParaRPr>
          </a:p>
          <a:p>
            <a:r>
              <a:rPr lang="en-US" sz="1200" dirty="0" smtClean="0">
                <a:solidFill>
                  <a:schemeClr val="bg1"/>
                </a:solidFill>
              </a:rPr>
              <a:t> [Name]</a:t>
            </a:r>
          </a:p>
          <a:p>
            <a:r>
              <a:rPr lang="en-US" sz="1200" dirty="0" smtClean="0">
                <a:solidFill>
                  <a:schemeClr val="bg1"/>
                </a:solidFill>
              </a:rPr>
              <a:t>[Position]</a:t>
            </a:r>
          </a:p>
          <a:p>
            <a:r>
              <a:rPr lang="en-US" sz="1200" dirty="0" smtClean="0">
                <a:solidFill>
                  <a:schemeClr val="bg1"/>
                </a:solidFill>
              </a:rPr>
              <a:t>[Address]</a:t>
            </a:r>
          </a:p>
          <a:p>
            <a:r>
              <a:rPr lang="fr-FR" sz="1200" dirty="0" smtClean="0">
                <a:solidFill>
                  <a:schemeClr val="bg1"/>
                </a:solidFill>
              </a:rPr>
              <a:t>[Phone]</a:t>
            </a:r>
            <a:endParaRPr lang="en-US" sz="1200" dirty="0" smtClean="0">
              <a:solidFill>
                <a:schemeClr val="bg1"/>
              </a:solidFill>
            </a:endParaRPr>
          </a:p>
          <a:p>
            <a:r>
              <a:rPr lang="fr-FR" sz="1200" dirty="0" smtClean="0">
                <a:solidFill>
                  <a:schemeClr val="bg1"/>
                </a:solidFill>
              </a:rPr>
              <a:t>[Email]</a:t>
            </a:r>
            <a:endParaRPr lang="en-US" sz="1200" dirty="0" smtClean="0">
              <a:solidFill>
                <a:schemeClr val="bg1"/>
              </a:solidFill>
            </a:endParaRPr>
          </a:p>
          <a:p>
            <a:pPr lvl="0"/>
            <a:endParaRPr lang="en-US" dirty="0"/>
          </a:p>
        </p:txBody>
      </p:sp>
      <p:sp>
        <p:nvSpPr>
          <p:cNvPr id="16" name="Text Placeholder 15"/>
          <p:cNvSpPr>
            <a:spLocks noGrp="1"/>
          </p:cNvSpPr>
          <p:nvPr>
            <p:ph type="body" sz="quarter" idx="14" hasCustomPrompt="1"/>
          </p:nvPr>
        </p:nvSpPr>
        <p:spPr>
          <a:xfrm>
            <a:off x="3200400" y="3524250"/>
            <a:ext cx="2743200" cy="508000"/>
          </a:xfrm>
        </p:spPr>
        <p:txBody>
          <a:bodyPr anchor="t" anchorCtr="1"/>
          <a:lstStyle>
            <a:lvl1pPr marL="342900" marR="0" indent="-342900" algn="ctr" defTabSz="914400" rtl="0" eaLnBrk="1" fontAlgn="auto" latinLnBrk="0" hangingPunct="1">
              <a:lnSpc>
                <a:spcPct val="100000"/>
              </a:lnSpc>
              <a:spcBef>
                <a:spcPct val="20000"/>
              </a:spcBef>
              <a:spcAft>
                <a:spcPts val="0"/>
              </a:spcAft>
              <a:buClr>
                <a:schemeClr val="tx1"/>
              </a:buClr>
              <a:buSzTx/>
              <a:buFont typeface="Arial" pitchFamily="34" charset="0"/>
              <a:buNone/>
              <a:tabLst/>
              <a:defRPr sz="3200">
                <a:solidFill>
                  <a:srgbClr val="03634A"/>
                </a:solidFill>
              </a:defRPr>
            </a:lvl1pPr>
          </a:lstStyle>
          <a:p>
            <a:pPr marL="342900" marR="0" lvl="0" indent="-342900" algn="l" defTabSz="914400" rtl="0" eaLnBrk="1" fontAlgn="auto" latinLnBrk="0" hangingPunct="1">
              <a:lnSpc>
                <a:spcPct val="100000"/>
              </a:lnSpc>
              <a:spcBef>
                <a:spcPct val="20000"/>
              </a:spcBef>
              <a:spcAft>
                <a:spcPts val="0"/>
              </a:spcAft>
              <a:buClr>
                <a:schemeClr val="tx1"/>
              </a:buClr>
              <a:buSzTx/>
              <a:buFont typeface="Arial" pitchFamily="34" charset="0"/>
              <a:buNone/>
              <a:tabLst/>
              <a:defRPr/>
            </a:pPr>
            <a:r>
              <a:rPr kumimoji="0" lang="en-US" sz="2000" b="0" i="0" u="none" strike="noStrike" kern="1200" cap="none" spc="0" normalizeH="0" baseline="0" noProof="0" dirty="0" smtClean="0">
                <a:ln>
                  <a:noFill/>
                </a:ln>
                <a:solidFill>
                  <a:srgbClr val="03634A"/>
                </a:solidFill>
                <a:effectLst/>
                <a:uLnTx/>
                <a:uFillTx/>
                <a:latin typeface="+mn-lt"/>
                <a:ea typeface="+mn-ea"/>
                <a:cs typeface="+mn-cs"/>
              </a:rPr>
              <a:t>Click to edit date here</a:t>
            </a:r>
          </a:p>
          <a:p>
            <a:pPr lvl="0"/>
            <a:endParaRPr lang="en-US" dirty="0"/>
          </a:p>
        </p:txBody>
      </p:sp>
      <p:pic>
        <p:nvPicPr>
          <p:cNvPr id="12" name="Picture 11" descr="CDC_Dev_Solutions_Logo.png"/>
          <p:cNvPicPr>
            <a:picLocks noChangeAspect="1"/>
          </p:cNvPicPr>
          <p:nvPr userDrawn="1"/>
        </p:nvPicPr>
        <p:blipFill>
          <a:blip r:embed="rId2" cstate="print"/>
          <a:stretch>
            <a:fillRect/>
          </a:stretch>
        </p:blipFill>
        <p:spPr>
          <a:xfrm>
            <a:off x="2590800" y="533400"/>
            <a:ext cx="3962400" cy="990600"/>
          </a:xfrm>
          <a:prstGeom prst="rect">
            <a:avLst/>
          </a:prstGeom>
        </p:spPr>
      </p:pic>
    </p:spTree>
    <p:extLst>
      <p:ext uri="{BB962C8B-B14F-4D97-AF65-F5344CB8AC3E}">
        <p14:creationId xmlns:p14="http://schemas.microsoft.com/office/powerpoint/2010/main" val="77465935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a:prstGeom prst="rect">
            <a:avLst/>
          </a:prstGeom>
        </p:spPr>
        <p:txBody>
          <a:bodyPr/>
          <a:lstStyle/>
          <a:p>
            <a:r>
              <a:rPr lang="en-US" dirty="0" smtClean="0"/>
              <a:t>Click to edit Master title style</a:t>
            </a:r>
            <a:endParaRPr lang="en-US" dirty="0"/>
          </a:p>
        </p:txBody>
      </p:sp>
      <p:sp>
        <p:nvSpPr>
          <p:cNvPr id="10" name="Text Placeholder 9"/>
          <p:cNvSpPr>
            <a:spLocks noGrp="1"/>
          </p:cNvSpPr>
          <p:nvPr>
            <p:ph type="body" sz="quarter" idx="10" hasCustomPrompt="1"/>
          </p:nvPr>
        </p:nvSpPr>
        <p:spPr>
          <a:xfrm>
            <a:off x="2971800" y="3733800"/>
            <a:ext cx="2971800" cy="812800"/>
          </a:xfrm>
        </p:spPr>
        <p:txBody>
          <a:bodyPr/>
          <a:lstStyle>
            <a:lvl1pPr algn="ctr">
              <a:defRPr sz="2400"/>
            </a:lvl1pPr>
          </a:lstStyle>
          <a:p>
            <a:pPr lvl="0"/>
            <a:r>
              <a:rPr lang="en-US" dirty="0" smtClean="0"/>
              <a:t>Click to edit subtitle</a:t>
            </a:r>
          </a:p>
          <a:p>
            <a:pPr lvl="0"/>
            <a:endParaRPr lang="en-US" dirty="0"/>
          </a:p>
        </p:txBody>
      </p:sp>
      <p:sp>
        <p:nvSpPr>
          <p:cNvPr id="11"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2"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pic>
        <p:nvPicPr>
          <p:cNvPr id="7" name="Picture 6" descr="CDC_Dev_Solutions_Logo.png"/>
          <p:cNvPicPr>
            <a:picLocks noChangeAspect="1"/>
          </p:cNvPicPr>
          <p:nvPr userDrawn="1"/>
        </p:nvPicPr>
        <p:blipFill>
          <a:blip r:embed="rId2" cstate="print"/>
          <a:stretch>
            <a:fillRect/>
          </a:stretch>
        </p:blipFill>
        <p:spPr>
          <a:xfrm>
            <a:off x="152400" y="328791"/>
            <a:ext cx="3962400" cy="990600"/>
          </a:xfrm>
          <a:prstGeom prst="rect">
            <a:avLst/>
          </a:prstGeom>
        </p:spPr>
      </p:pic>
    </p:spTree>
    <p:extLst>
      <p:ext uri="{BB962C8B-B14F-4D97-AF65-F5344CB8AC3E}">
        <p14:creationId xmlns:p14="http://schemas.microsoft.com/office/powerpoint/2010/main" val="1863287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06600"/>
            <a:ext cx="8229600" cy="3556000"/>
          </a:xfrm>
          <a:prstGeom prst="rect">
            <a:avLst/>
          </a:prstGeom>
        </p:spPr>
        <p:txBody>
          <a:bodyPr/>
          <a:lstStyle>
            <a:lvl1pPr>
              <a:defRPr sz="32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6"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8" name="Title 7"/>
          <p:cNvSpPr>
            <a:spLocks noGrp="1"/>
          </p:cNvSpPr>
          <p:nvPr>
            <p:ph type="title"/>
          </p:nvPr>
        </p:nvSpPr>
        <p:spPr>
          <a:xfrm>
            <a:off x="381000" y="279400"/>
            <a:ext cx="3276600" cy="1143000"/>
          </a:xfrm>
          <a:prstGeom prst="rect">
            <a:avLst/>
          </a:prstGeom>
        </p:spPr>
        <p:txBody>
          <a:bodyPr/>
          <a:lstStyle>
            <a:lvl1pPr>
              <a:defRPr>
                <a:solidFill>
                  <a:srgbClr val="03634A"/>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71457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9400"/>
            <a:ext cx="32004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701800"/>
            <a:ext cx="3581400" cy="3962400"/>
          </a:xfrm>
          <a:prstGeom prst="rect">
            <a:avLst/>
          </a:prstGeom>
        </p:spPr>
        <p:txBody>
          <a:bodyPr/>
          <a:lstStyle>
            <a:lvl1pPr>
              <a:defRPr sz="2000">
                <a:solidFill>
                  <a:srgbClr val="92D050"/>
                </a:solidFill>
              </a:defRPr>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495800" y="1803400"/>
            <a:ext cx="0" cy="3810000"/>
          </a:xfrm>
          <a:prstGeom prst="line">
            <a:avLst/>
          </a:prstGeom>
          <a:ln w="57150">
            <a:solidFill>
              <a:srgbClr val="03634A"/>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1"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15" name="Content Placeholder 14"/>
          <p:cNvSpPr>
            <a:spLocks noGrp="1"/>
          </p:cNvSpPr>
          <p:nvPr>
            <p:ph sz="quarter" idx="13"/>
          </p:nvPr>
        </p:nvSpPr>
        <p:spPr>
          <a:xfrm>
            <a:off x="4724400" y="1701800"/>
            <a:ext cx="4114800" cy="3962400"/>
          </a:xfrm>
        </p:spPr>
        <p:txBody>
          <a:bodyPr/>
          <a:lstStyle/>
          <a:p>
            <a:pPr lvl="0"/>
            <a:endParaRPr lang="en-US" dirty="0"/>
          </a:p>
        </p:txBody>
      </p:sp>
    </p:spTree>
    <p:extLst>
      <p:ext uri="{BB962C8B-B14F-4D97-AF65-F5344CB8AC3E}">
        <p14:creationId xmlns:p14="http://schemas.microsoft.com/office/powerpoint/2010/main" val="3707178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9400"/>
            <a:ext cx="3124200" cy="1016000"/>
          </a:xfrm>
          <a:prstGeom prst="rect">
            <a:avLst/>
          </a:prstGeo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701802"/>
            <a:ext cx="3429000" cy="473076"/>
          </a:xfrm>
          <a:prstGeom prst="rect">
            <a:avLst/>
          </a:prstGeom>
        </p:spPr>
        <p:txBody>
          <a:bodyPr anchor="b">
            <a:noAutofit/>
          </a:bodyPr>
          <a:lstStyle>
            <a:lvl1pPr marL="0" indent="0" algn="ctr">
              <a:buNone/>
              <a:defRPr sz="2000" b="0">
                <a:solidFill>
                  <a:srgbClr val="7ACA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2311400"/>
            <a:ext cx="3429000" cy="3352800"/>
          </a:xfrm>
          <a:prstGeom prst="rect">
            <a:avLst/>
          </a:prstGeom>
        </p:spPr>
        <p:txBody>
          <a:bodyPr/>
          <a:lstStyle>
            <a:lvl1pPr>
              <a:defRPr sz="1600">
                <a:solidFill>
                  <a:srgbClr val="03634A"/>
                </a:solidFill>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6800" y="1701802"/>
            <a:ext cx="3581400" cy="473076"/>
          </a:xfrm>
          <a:prstGeom prst="rect">
            <a:avLst/>
          </a:prstGeom>
        </p:spPr>
        <p:txBody>
          <a:bodyPr anchor="b">
            <a:normAutofit/>
          </a:bodyPr>
          <a:lstStyle>
            <a:lvl1pPr marL="0" indent="0" algn="ctr">
              <a:buNone/>
              <a:defRPr sz="2000" b="0">
                <a:solidFill>
                  <a:srgbClr val="7ACA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6801" y="2311400"/>
            <a:ext cx="3581401" cy="3352800"/>
          </a:xfrm>
          <a:prstGeom prst="rect">
            <a:avLst/>
          </a:prstGeom>
        </p:spPr>
        <p:txBody>
          <a:bodyPr/>
          <a:lstStyle>
            <a:lvl1pPr>
              <a:buFontTx/>
              <a:buNone/>
              <a:defRPr sz="1600">
                <a:solidFill>
                  <a:srgbClr val="03634A"/>
                </a:solidFill>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1"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cxnSp>
        <p:nvCxnSpPr>
          <p:cNvPr id="12" name="Straight Connector 11"/>
          <p:cNvCxnSpPr/>
          <p:nvPr userDrawn="1"/>
        </p:nvCxnSpPr>
        <p:spPr>
          <a:xfrm>
            <a:off x="4495800" y="1803400"/>
            <a:ext cx="0" cy="3810000"/>
          </a:xfrm>
          <a:prstGeom prst="line">
            <a:avLst/>
          </a:prstGeom>
          <a:ln w="57150">
            <a:solidFill>
              <a:srgbClr val="0363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7259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a:prstGeom prst="rect">
            <a:avLst/>
          </a:prstGeom>
        </p:spPr>
        <p:txBody>
          <a:bodyPr anchor="b">
            <a:noAutofit/>
          </a:bodyPr>
          <a:lstStyle>
            <a:lvl1pPr algn="ctr">
              <a:defRPr sz="2800" b="0"/>
            </a:lvl1pPr>
          </a:lstStyle>
          <a:p>
            <a:r>
              <a:rPr lang="en-US" dirty="0" smtClean="0"/>
              <a:t>Click to edit Master title style</a:t>
            </a:r>
            <a:endParaRPr lang="en-US" dirty="0"/>
          </a:p>
        </p:txBody>
      </p:sp>
      <p:sp>
        <p:nvSpPr>
          <p:cNvPr id="3" name="Content Placeholder 2"/>
          <p:cNvSpPr>
            <a:spLocks noGrp="1"/>
          </p:cNvSpPr>
          <p:nvPr>
            <p:ph idx="1"/>
          </p:nvPr>
        </p:nvSpPr>
        <p:spPr>
          <a:xfrm>
            <a:off x="3962400" y="1701801"/>
            <a:ext cx="4191000" cy="396240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4" y="1701801"/>
            <a:ext cx="3008313" cy="3962400"/>
          </a:xfrm>
          <a:prstGeom prst="rect">
            <a:avLst/>
          </a:prstGeom>
        </p:spPr>
        <p:txBody>
          <a:bodyPr/>
          <a:lstStyle>
            <a:lvl1pPr marL="0" indent="0">
              <a:buNone/>
              <a:defRPr sz="1400" b="0">
                <a:solidFill>
                  <a:srgbClr val="03634A"/>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0"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Tree>
    <p:extLst>
      <p:ext uri="{BB962C8B-B14F-4D97-AF65-F5344CB8AC3E}">
        <p14:creationId xmlns:p14="http://schemas.microsoft.com/office/powerpoint/2010/main" val="917011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a:prstGeom prst="rect">
            <a:avLst/>
          </a:prstGeom>
        </p:spPr>
        <p:txBody>
          <a:bodyPr anchor="b">
            <a:noAutofit/>
          </a:bodyPr>
          <a:lstStyle>
            <a:lvl1pPr algn="ctr">
              <a:defRPr sz="2800" b="0"/>
            </a:lvl1pPr>
          </a:lstStyle>
          <a:p>
            <a:r>
              <a:rPr lang="en-US" dirty="0" smtClean="0"/>
              <a:t>Click to edit Master title style</a:t>
            </a:r>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0"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7" name="Rounded Rectangle 6"/>
          <p:cNvSpPr/>
          <p:nvPr userDrawn="1"/>
        </p:nvSpPr>
        <p:spPr>
          <a:xfrm>
            <a:off x="457200" y="1905000"/>
            <a:ext cx="3505200" cy="3657600"/>
          </a:xfrm>
          <a:prstGeom prst="roundRect">
            <a:avLst/>
          </a:prstGeom>
          <a:solidFill>
            <a:schemeClr val="bg1">
              <a:lumMod val="6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03634A"/>
              </a:solidFill>
            </a:endParaRPr>
          </a:p>
        </p:txBody>
      </p:sp>
      <p:sp>
        <p:nvSpPr>
          <p:cNvPr id="14" name="Text Placeholder 13"/>
          <p:cNvSpPr>
            <a:spLocks noGrp="1"/>
          </p:cNvSpPr>
          <p:nvPr>
            <p:ph type="body" sz="quarter" idx="13"/>
          </p:nvPr>
        </p:nvSpPr>
        <p:spPr>
          <a:xfrm>
            <a:off x="4724400" y="2006600"/>
            <a:ext cx="3352800" cy="3454400"/>
          </a:xfr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4" hasCustomPrompt="1"/>
          </p:nvPr>
        </p:nvSpPr>
        <p:spPr>
          <a:xfrm>
            <a:off x="1085850" y="3314700"/>
            <a:ext cx="2379663" cy="990600"/>
          </a:xfrm>
        </p:spPr>
        <p:txBody>
          <a:bodyPr/>
          <a:lstStyle>
            <a:lvl1pPr algn="ctr">
              <a:defRPr b="1" baseline="0">
                <a:solidFill>
                  <a:srgbClr val="03634A"/>
                </a:solidFill>
              </a:defRPr>
            </a:lvl1pPr>
            <a:lvl2pPr algn="l">
              <a:buNone/>
              <a:defRPr/>
            </a:lvl2pPr>
          </a:lstStyle>
          <a:p>
            <a:pPr lvl="1"/>
            <a:r>
              <a:rPr lang="en-US" b="1" dirty="0" smtClean="0">
                <a:solidFill>
                  <a:srgbClr val="03634A"/>
                </a:solidFill>
              </a:rPr>
              <a:t>CLICK TO ADD QUOTE</a:t>
            </a:r>
            <a:endParaRPr lang="en-US" dirty="0" smtClean="0"/>
          </a:p>
        </p:txBody>
      </p:sp>
    </p:spTree>
    <p:extLst>
      <p:ext uri="{BB962C8B-B14F-4D97-AF65-F5344CB8AC3E}">
        <p14:creationId xmlns:p14="http://schemas.microsoft.com/office/powerpoint/2010/main" val="4042014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85800" y="381000"/>
            <a:ext cx="7620000" cy="52832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200400" y="5765802"/>
            <a:ext cx="2438400" cy="398463"/>
          </a:xfrm>
          <a:prstGeom prst="rect">
            <a:avLst/>
          </a:prstGeo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rgbClr val="03634A"/>
                </a:solidFill>
              </a:defRPr>
            </a:lvl1pPr>
          </a:lstStyle>
          <a:p>
            <a:fld id="{059370D9-8784-4F90-AA5F-F6AFDFD33341}" type="slidenum">
              <a:rPr lang="en-US" smtClean="0"/>
              <a:pPr/>
              <a:t>‹#›</a:t>
            </a:fld>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solidFill>
                  <a:srgbClr val="03634A"/>
                </a:solidFill>
              </a:defRPr>
            </a:lvl1pPr>
          </a:lstStyle>
          <a:p>
            <a:endParaRPr lang="en-US" dirty="0"/>
          </a:p>
        </p:txBody>
      </p:sp>
    </p:spTree>
    <p:extLst>
      <p:ext uri="{BB962C8B-B14F-4D97-AF65-F5344CB8AC3E}">
        <p14:creationId xmlns:p14="http://schemas.microsoft.com/office/powerpoint/2010/main" val="94554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Plain background Content Layout">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rgbClr val="03634A"/>
                </a:solidFill>
              </a:defRPr>
            </a:lvl1pPr>
          </a:lstStyle>
          <a:p>
            <a:fld id="{059370D9-8784-4F90-AA5F-F6AFDFD33341}" type="slidenum">
              <a:rPr lang="en-US" smtClean="0"/>
              <a:pPr/>
              <a:t>‹#›</a:t>
            </a:fld>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solidFill>
                  <a:srgbClr val="03634A"/>
                </a:solidFill>
              </a:defRPr>
            </a:lvl1pPr>
          </a:lstStyle>
          <a:p>
            <a:endParaRPr lang="en-US" dirty="0"/>
          </a:p>
        </p:txBody>
      </p:sp>
      <p:sp>
        <p:nvSpPr>
          <p:cNvPr id="7" name="Content Placeholder 6"/>
          <p:cNvSpPr>
            <a:spLocks noGrp="1"/>
          </p:cNvSpPr>
          <p:nvPr>
            <p:ph sz="quarter" idx="13"/>
          </p:nvPr>
        </p:nvSpPr>
        <p:spPr>
          <a:xfrm>
            <a:off x="4572000" y="1600200"/>
            <a:ext cx="4038600" cy="4064000"/>
          </a:xfrm>
        </p:spPr>
        <p:txBody>
          <a:bodyPr/>
          <a:lstStyle/>
          <a:p>
            <a:pPr lvl="0"/>
            <a:endParaRPr lang="en-US" dirty="0"/>
          </a:p>
        </p:txBody>
      </p:sp>
      <p:sp>
        <p:nvSpPr>
          <p:cNvPr id="11" name="Text Placeholder 10"/>
          <p:cNvSpPr>
            <a:spLocks noGrp="1"/>
          </p:cNvSpPr>
          <p:nvPr>
            <p:ph type="body" sz="quarter" idx="14"/>
          </p:nvPr>
        </p:nvSpPr>
        <p:spPr>
          <a:xfrm>
            <a:off x="533400" y="1600200"/>
            <a:ext cx="3657600" cy="4064000"/>
          </a:xfr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1"/>
          <p:cNvSpPr>
            <a:spLocks noGrp="1"/>
          </p:cNvSpPr>
          <p:nvPr>
            <p:ph type="title"/>
          </p:nvPr>
        </p:nvSpPr>
        <p:spPr>
          <a:xfrm>
            <a:off x="533400" y="275167"/>
            <a:ext cx="80772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35325688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059370D9-8784-4F90-AA5F-F6AFDFD33341}" type="slidenum">
              <a:rPr lang="en-US" smtClean="0"/>
              <a:pPr/>
              <a:t>‹#›</a:t>
            </a:fld>
            <a:endParaRPr lang="en-US"/>
          </a:p>
        </p:txBody>
      </p:sp>
      <p:sp>
        <p:nvSpPr>
          <p:cNvPr id="7" name="Wave 6"/>
          <p:cNvSpPr/>
          <p:nvPr userDrawn="1"/>
        </p:nvSpPr>
        <p:spPr>
          <a:xfrm>
            <a:off x="0" y="4848726"/>
            <a:ext cx="9144000" cy="2009274"/>
          </a:xfrm>
          <a:prstGeom prst="wave">
            <a:avLst>
              <a:gd name="adj1" fmla="val 11495"/>
              <a:gd name="adj2" fmla="val 1"/>
            </a:avLst>
          </a:prstGeom>
          <a:solidFill>
            <a:srgbClr val="03634A">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Document 7"/>
          <p:cNvSpPr/>
          <p:nvPr userDrawn="1"/>
        </p:nvSpPr>
        <p:spPr>
          <a:xfrm rot="10800000">
            <a:off x="0" y="5333994"/>
            <a:ext cx="9144000" cy="1524005"/>
          </a:xfrm>
          <a:prstGeom prst="flowChartDocument">
            <a:avLst/>
          </a:prstGeom>
          <a:solidFill>
            <a:srgbClr val="A2D6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Placeholder 1"/>
          <p:cNvSpPr>
            <a:spLocks noGrp="1"/>
          </p:cNvSpPr>
          <p:nvPr>
            <p:ph type="title"/>
          </p:nvPr>
        </p:nvSpPr>
        <p:spPr>
          <a:xfrm>
            <a:off x="457200" y="20066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4" name="Text Placeholder 13"/>
          <p:cNvSpPr>
            <a:spLocks noGrp="1"/>
          </p:cNvSpPr>
          <p:nvPr>
            <p:ph type="body" sz="quarter" idx="13" hasCustomPrompt="1"/>
          </p:nvPr>
        </p:nvSpPr>
        <p:spPr>
          <a:xfrm>
            <a:off x="6858000" y="5435600"/>
            <a:ext cx="2133600" cy="1346200"/>
          </a:xfrm>
        </p:spPr>
        <p:txBody>
          <a:bodyPr>
            <a:normAutofit/>
          </a:bodyPr>
          <a:lstStyle>
            <a:lvl1pPr>
              <a:defRPr sz="1000" b="0" baseline="0">
                <a:solidFill>
                  <a:schemeClr val="bg1"/>
                </a:solidFill>
              </a:defRPr>
            </a:lvl1pPr>
          </a:lstStyle>
          <a:p>
            <a:r>
              <a:rPr lang="en-US" sz="1200" b="1" dirty="0" smtClean="0">
                <a:solidFill>
                  <a:schemeClr val="bg1"/>
                </a:solidFill>
              </a:rPr>
              <a:t>Contact</a:t>
            </a:r>
            <a:endParaRPr lang="en-US" sz="1200" dirty="0" smtClean="0">
              <a:solidFill>
                <a:schemeClr val="bg1"/>
              </a:solidFill>
            </a:endParaRPr>
          </a:p>
          <a:p>
            <a:r>
              <a:rPr lang="en-US" sz="1200" dirty="0" smtClean="0">
                <a:solidFill>
                  <a:schemeClr val="bg1"/>
                </a:solidFill>
              </a:rPr>
              <a:t> [Name]</a:t>
            </a:r>
          </a:p>
          <a:p>
            <a:r>
              <a:rPr lang="en-US" sz="1200" dirty="0" smtClean="0">
                <a:solidFill>
                  <a:schemeClr val="bg1"/>
                </a:solidFill>
              </a:rPr>
              <a:t>[Position]</a:t>
            </a:r>
          </a:p>
          <a:p>
            <a:r>
              <a:rPr lang="en-US" sz="1200" dirty="0" smtClean="0">
                <a:solidFill>
                  <a:schemeClr val="bg1"/>
                </a:solidFill>
              </a:rPr>
              <a:t>[Address]</a:t>
            </a:r>
          </a:p>
          <a:p>
            <a:r>
              <a:rPr lang="fr-FR" sz="1200" dirty="0" smtClean="0">
                <a:solidFill>
                  <a:schemeClr val="bg1"/>
                </a:solidFill>
              </a:rPr>
              <a:t>[Phone]</a:t>
            </a:r>
            <a:endParaRPr lang="en-US" sz="1200" dirty="0" smtClean="0">
              <a:solidFill>
                <a:schemeClr val="bg1"/>
              </a:solidFill>
            </a:endParaRPr>
          </a:p>
          <a:p>
            <a:r>
              <a:rPr lang="fr-FR" sz="1200" dirty="0" smtClean="0">
                <a:solidFill>
                  <a:schemeClr val="bg1"/>
                </a:solidFill>
              </a:rPr>
              <a:t>[Email]</a:t>
            </a:r>
            <a:endParaRPr lang="en-US" sz="1200" dirty="0" smtClean="0">
              <a:solidFill>
                <a:schemeClr val="bg1"/>
              </a:solidFill>
            </a:endParaRPr>
          </a:p>
          <a:p>
            <a:pPr lvl="0"/>
            <a:endParaRPr lang="en-US" dirty="0"/>
          </a:p>
        </p:txBody>
      </p:sp>
      <p:sp>
        <p:nvSpPr>
          <p:cNvPr id="16" name="Text Placeholder 15"/>
          <p:cNvSpPr>
            <a:spLocks noGrp="1"/>
          </p:cNvSpPr>
          <p:nvPr>
            <p:ph type="body" sz="quarter" idx="14" hasCustomPrompt="1"/>
          </p:nvPr>
        </p:nvSpPr>
        <p:spPr>
          <a:xfrm>
            <a:off x="3200400" y="3524250"/>
            <a:ext cx="2743200" cy="508000"/>
          </a:xfrm>
        </p:spPr>
        <p:txBody>
          <a:bodyPr anchor="t" anchorCtr="1"/>
          <a:lstStyle>
            <a:lvl1pPr marL="342900" marR="0" indent="-342900" algn="ctr" defTabSz="914400" rtl="0" eaLnBrk="1" fontAlgn="auto" latinLnBrk="0" hangingPunct="1">
              <a:lnSpc>
                <a:spcPct val="100000"/>
              </a:lnSpc>
              <a:spcBef>
                <a:spcPct val="20000"/>
              </a:spcBef>
              <a:spcAft>
                <a:spcPts val="0"/>
              </a:spcAft>
              <a:buClr>
                <a:schemeClr val="tx1"/>
              </a:buClr>
              <a:buSzTx/>
              <a:buFont typeface="Arial" pitchFamily="34" charset="0"/>
              <a:buNone/>
              <a:tabLst/>
              <a:defRPr sz="3200">
                <a:solidFill>
                  <a:srgbClr val="03634A"/>
                </a:solidFill>
              </a:defRPr>
            </a:lvl1pPr>
          </a:lstStyle>
          <a:p>
            <a:pPr marL="342900" marR="0" lvl="0" indent="-342900" algn="l" defTabSz="914400" rtl="0" eaLnBrk="1" fontAlgn="auto" latinLnBrk="0" hangingPunct="1">
              <a:lnSpc>
                <a:spcPct val="100000"/>
              </a:lnSpc>
              <a:spcBef>
                <a:spcPct val="20000"/>
              </a:spcBef>
              <a:spcAft>
                <a:spcPts val="0"/>
              </a:spcAft>
              <a:buClr>
                <a:schemeClr val="tx1"/>
              </a:buClr>
              <a:buSzTx/>
              <a:buFont typeface="Arial" pitchFamily="34" charset="0"/>
              <a:buNone/>
              <a:tabLst/>
              <a:defRPr/>
            </a:pPr>
            <a:r>
              <a:rPr kumimoji="0" lang="en-US" sz="2000" b="0" i="0" u="none" strike="noStrike" kern="1200" cap="none" spc="0" normalizeH="0" baseline="0" noProof="0" dirty="0" smtClean="0">
                <a:ln>
                  <a:noFill/>
                </a:ln>
                <a:solidFill>
                  <a:srgbClr val="03634A"/>
                </a:solidFill>
                <a:effectLst/>
                <a:uLnTx/>
                <a:uFillTx/>
                <a:latin typeface="+mn-lt"/>
                <a:ea typeface="+mn-ea"/>
                <a:cs typeface="+mn-cs"/>
              </a:rPr>
              <a:t>Click to edit date here</a:t>
            </a:r>
          </a:p>
          <a:p>
            <a:pPr lvl="0"/>
            <a:endParaRPr lang="en-US" dirty="0"/>
          </a:p>
        </p:txBody>
      </p:sp>
      <p:pic>
        <p:nvPicPr>
          <p:cNvPr id="12" name="Picture 11" descr="CDC_Dev_Solutions_Logo.png"/>
          <p:cNvPicPr>
            <a:picLocks noChangeAspect="1"/>
          </p:cNvPicPr>
          <p:nvPr userDrawn="1"/>
        </p:nvPicPr>
        <p:blipFill>
          <a:blip r:embed="rId2" cstate="print"/>
          <a:stretch>
            <a:fillRect/>
          </a:stretch>
        </p:blipFill>
        <p:spPr>
          <a:xfrm>
            <a:off x="2590800" y="533400"/>
            <a:ext cx="3962400" cy="990600"/>
          </a:xfrm>
          <a:prstGeom prst="rect">
            <a:avLst/>
          </a:prstGeom>
        </p:spPr>
      </p:pic>
    </p:spTree>
    <p:extLst>
      <p:ext uri="{BB962C8B-B14F-4D97-AF65-F5344CB8AC3E}">
        <p14:creationId xmlns:p14="http://schemas.microsoft.com/office/powerpoint/2010/main" val="207250570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a:prstGeom prst="rect">
            <a:avLst/>
          </a:prstGeom>
        </p:spPr>
        <p:txBody>
          <a:bodyPr/>
          <a:lstStyle/>
          <a:p>
            <a:r>
              <a:rPr lang="en-US" dirty="0" smtClean="0"/>
              <a:t>Click to edit Master title style</a:t>
            </a:r>
            <a:endParaRPr lang="en-US" dirty="0"/>
          </a:p>
        </p:txBody>
      </p:sp>
      <p:sp>
        <p:nvSpPr>
          <p:cNvPr id="10" name="Text Placeholder 9"/>
          <p:cNvSpPr>
            <a:spLocks noGrp="1"/>
          </p:cNvSpPr>
          <p:nvPr>
            <p:ph type="body" sz="quarter" idx="10" hasCustomPrompt="1"/>
          </p:nvPr>
        </p:nvSpPr>
        <p:spPr>
          <a:xfrm>
            <a:off x="2971800" y="3733800"/>
            <a:ext cx="2971800" cy="812800"/>
          </a:xfrm>
        </p:spPr>
        <p:txBody>
          <a:bodyPr/>
          <a:lstStyle>
            <a:lvl1pPr algn="ctr">
              <a:defRPr sz="2400"/>
            </a:lvl1pPr>
          </a:lstStyle>
          <a:p>
            <a:pPr lvl="0"/>
            <a:r>
              <a:rPr lang="en-US" dirty="0" smtClean="0"/>
              <a:t>Click to edit subtitle</a:t>
            </a:r>
          </a:p>
          <a:p>
            <a:pPr lvl="0"/>
            <a:endParaRPr lang="en-US" dirty="0"/>
          </a:p>
        </p:txBody>
      </p:sp>
      <p:sp>
        <p:nvSpPr>
          <p:cNvPr id="11"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2"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pic>
        <p:nvPicPr>
          <p:cNvPr id="7" name="Picture 6" descr="CDC_Dev_Solutions_Logo.png"/>
          <p:cNvPicPr>
            <a:picLocks noChangeAspect="1"/>
          </p:cNvPicPr>
          <p:nvPr userDrawn="1"/>
        </p:nvPicPr>
        <p:blipFill>
          <a:blip r:embed="rId2" cstate="print"/>
          <a:stretch>
            <a:fillRect/>
          </a:stretch>
        </p:blipFill>
        <p:spPr>
          <a:xfrm>
            <a:off x="152400" y="328791"/>
            <a:ext cx="3962400" cy="990600"/>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a:prstGeom prst="rect">
            <a:avLst/>
          </a:prstGeom>
        </p:spPr>
        <p:txBody>
          <a:bodyPr/>
          <a:lstStyle/>
          <a:p>
            <a:r>
              <a:rPr lang="en-US" dirty="0" smtClean="0"/>
              <a:t>Click to edit Master title style</a:t>
            </a:r>
            <a:endParaRPr lang="en-US" dirty="0"/>
          </a:p>
        </p:txBody>
      </p:sp>
      <p:sp>
        <p:nvSpPr>
          <p:cNvPr id="10" name="Text Placeholder 9"/>
          <p:cNvSpPr>
            <a:spLocks noGrp="1"/>
          </p:cNvSpPr>
          <p:nvPr>
            <p:ph type="body" sz="quarter" idx="10" hasCustomPrompt="1"/>
          </p:nvPr>
        </p:nvSpPr>
        <p:spPr>
          <a:xfrm>
            <a:off x="2971800" y="3733800"/>
            <a:ext cx="2971800" cy="812800"/>
          </a:xfrm>
        </p:spPr>
        <p:txBody>
          <a:bodyPr/>
          <a:lstStyle>
            <a:lvl1pPr algn="ctr">
              <a:defRPr sz="2400"/>
            </a:lvl1pPr>
          </a:lstStyle>
          <a:p>
            <a:pPr lvl="0"/>
            <a:r>
              <a:rPr lang="en-US" dirty="0" smtClean="0"/>
              <a:t>Click to edit subtitle</a:t>
            </a:r>
          </a:p>
          <a:p>
            <a:pPr lvl="0"/>
            <a:endParaRPr lang="en-US" dirty="0"/>
          </a:p>
        </p:txBody>
      </p:sp>
      <p:sp>
        <p:nvSpPr>
          <p:cNvPr id="11"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2"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pic>
        <p:nvPicPr>
          <p:cNvPr id="7" name="Picture 6" descr="CDC_Dev_Solutions_Logo.png"/>
          <p:cNvPicPr>
            <a:picLocks noChangeAspect="1"/>
          </p:cNvPicPr>
          <p:nvPr userDrawn="1"/>
        </p:nvPicPr>
        <p:blipFill>
          <a:blip r:embed="rId2" cstate="print"/>
          <a:stretch>
            <a:fillRect/>
          </a:stretch>
        </p:blipFill>
        <p:spPr>
          <a:xfrm>
            <a:off x="152400" y="328791"/>
            <a:ext cx="3962400" cy="990600"/>
          </a:xfrm>
          <a:prstGeom prst="rect">
            <a:avLst/>
          </a:prstGeom>
        </p:spPr>
      </p:pic>
    </p:spTree>
    <p:extLst>
      <p:ext uri="{BB962C8B-B14F-4D97-AF65-F5344CB8AC3E}">
        <p14:creationId xmlns:p14="http://schemas.microsoft.com/office/powerpoint/2010/main" val="26844303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06600"/>
            <a:ext cx="8229600" cy="3556000"/>
          </a:xfrm>
          <a:prstGeom prst="rect">
            <a:avLst/>
          </a:prstGeom>
        </p:spPr>
        <p:txBody>
          <a:bodyPr/>
          <a:lstStyle>
            <a:lvl1pPr>
              <a:defRPr sz="32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6"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8" name="Title 7"/>
          <p:cNvSpPr>
            <a:spLocks noGrp="1"/>
          </p:cNvSpPr>
          <p:nvPr>
            <p:ph type="title"/>
          </p:nvPr>
        </p:nvSpPr>
        <p:spPr>
          <a:xfrm>
            <a:off x="381000" y="279400"/>
            <a:ext cx="3276600" cy="1143000"/>
          </a:xfrm>
          <a:prstGeom prst="rect">
            <a:avLst/>
          </a:prstGeom>
        </p:spPr>
        <p:txBody>
          <a:bodyPr/>
          <a:lstStyle>
            <a:lvl1pPr>
              <a:defRPr>
                <a:solidFill>
                  <a:srgbClr val="03634A"/>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8997968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9400"/>
            <a:ext cx="32004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701800"/>
            <a:ext cx="3581400" cy="3962400"/>
          </a:xfrm>
          <a:prstGeom prst="rect">
            <a:avLst/>
          </a:prstGeom>
        </p:spPr>
        <p:txBody>
          <a:bodyPr/>
          <a:lstStyle>
            <a:lvl1pPr>
              <a:defRPr sz="2000">
                <a:solidFill>
                  <a:srgbClr val="92D050"/>
                </a:solidFill>
              </a:defRPr>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495800" y="1803400"/>
            <a:ext cx="0" cy="3810000"/>
          </a:xfrm>
          <a:prstGeom prst="line">
            <a:avLst/>
          </a:prstGeom>
          <a:ln w="57150">
            <a:solidFill>
              <a:srgbClr val="03634A"/>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1"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15" name="Content Placeholder 14"/>
          <p:cNvSpPr>
            <a:spLocks noGrp="1"/>
          </p:cNvSpPr>
          <p:nvPr>
            <p:ph sz="quarter" idx="13"/>
          </p:nvPr>
        </p:nvSpPr>
        <p:spPr>
          <a:xfrm>
            <a:off x="4724400" y="1701800"/>
            <a:ext cx="4114800" cy="3962400"/>
          </a:xfrm>
        </p:spPr>
        <p:txBody>
          <a:bodyPr/>
          <a:lstStyle/>
          <a:p>
            <a:pPr lvl="0"/>
            <a:endParaRPr lang="en-US" dirty="0"/>
          </a:p>
        </p:txBody>
      </p:sp>
    </p:spTree>
    <p:extLst>
      <p:ext uri="{BB962C8B-B14F-4D97-AF65-F5344CB8AC3E}">
        <p14:creationId xmlns:p14="http://schemas.microsoft.com/office/powerpoint/2010/main" val="13467271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9400"/>
            <a:ext cx="3124200" cy="1016000"/>
          </a:xfrm>
          <a:prstGeom prst="rect">
            <a:avLst/>
          </a:prstGeo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701802"/>
            <a:ext cx="3429000" cy="473076"/>
          </a:xfrm>
          <a:prstGeom prst="rect">
            <a:avLst/>
          </a:prstGeom>
        </p:spPr>
        <p:txBody>
          <a:bodyPr anchor="b">
            <a:noAutofit/>
          </a:bodyPr>
          <a:lstStyle>
            <a:lvl1pPr marL="0" indent="0" algn="ctr">
              <a:buNone/>
              <a:defRPr sz="2000" b="0">
                <a:solidFill>
                  <a:srgbClr val="7ACA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2311400"/>
            <a:ext cx="3429000" cy="3352800"/>
          </a:xfrm>
          <a:prstGeom prst="rect">
            <a:avLst/>
          </a:prstGeom>
        </p:spPr>
        <p:txBody>
          <a:bodyPr/>
          <a:lstStyle>
            <a:lvl1pPr>
              <a:defRPr sz="1600">
                <a:solidFill>
                  <a:srgbClr val="03634A"/>
                </a:solidFill>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6800" y="1701802"/>
            <a:ext cx="3581400" cy="473076"/>
          </a:xfrm>
          <a:prstGeom prst="rect">
            <a:avLst/>
          </a:prstGeom>
        </p:spPr>
        <p:txBody>
          <a:bodyPr anchor="b">
            <a:normAutofit/>
          </a:bodyPr>
          <a:lstStyle>
            <a:lvl1pPr marL="0" indent="0" algn="ctr">
              <a:buNone/>
              <a:defRPr sz="2000" b="0">
                <a:solidFill>
                  <a:srgbClr val="7ACA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6801" y="2311400"/>
            <a:ext cx="3581401" cy="3352800"/>
          </a:xfrm>
          <a:prstGeom prst="rect">
            <a:avLst/>
          </a:prstGeom>
        </p:spPr>
        <p:txBody>
          <a:bodyPr/>
          <a:lstStyle>
            <a:lvl1pPr>
              <a:buFontTx/>
              <a:buNone/>
              <a:defRPr sz="1600">
                <a:solidFill>
                  <a:srgbClr val="03634A"/>
                </a:solidFill>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1"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cxnSp>
        <p:nvCxnSpPr>
          <p:cNvPr id="12" name="Straight Connector 11"/>
          <p:cNvCxnSpPr/>
          <p:nvPr userDrawn="1"/>
        </p:nvCxnSpPr>
        <p:spPr>
          <a:xfrm>
            <a:off x="4495800" y="1803400"/>
            <a:ext cx="0" cy="3810000"/>
          </a:xfrm>
          <a:prstGeom prst="line">
            <a:avLst/>
          </a:prstGeom>
          <a:ln w="57150">
            <a:solidFill>
              <a:srgbClr val="0363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63770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a:prstGeom prst="rect">
            <a:avLst/>
          </a:prstGeom>
        </p:spPr>
        <p:txBody>
          <a:bodyPr anchor="b">
            <a:noAutofit/>
          </a:bodyPr>
          <a:lstStyle>
            <a:lvl1pPr algn="ctr">
              <a:defRPr sz="2800" b="0"/>
            </a:lvl1pPr>
          </a:lstStyle>
          <a:p>
            <a:r>
              <a:rPr lang="en-US" dirty="0" smtClean="0"/>
              <a:t>Click to edit Master title style</a:t>
            </a:r>
            <a:endParaRPr lang="en-US" dirty="0"/>
          </a:p>
        </p:txBody>
      </p:sp>
      <p:sp>
        <p:nvSpPr>
          <p:cNvPr id="3" name="Content Placeholder 2"/>
          <p:cNvSpPr>
            <a:spLocks noGrp="1"/>
          </p:cNvSpPr>
          <p:nvPr>
            <p:ph idx="1"/>
          </p:nvPr>
        </p:nvSpPr>
        <p:spPr>
          <a:xfrm>
            <a:off x="3962400" y="1701801"/>
            <a:ext cx="4191000" cy="396240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4" y="1701801"/>
            <a:ext cx="3008313" cy="3962400"/>
          </a:xfrm>
          <a:prstGeom prst="rect">
            <a:avLst/>
          </a:prstGeom>
        </p:spPr>
        <p:txBody>
          <a:bodyPr/>
          <a:lstStyle>
            <a:lvl1pPr marL="0" indent="0">
              <a:buNone/>
              <a:defRPr sz="1400" b="0">
                <a:solidFill>
                  <a:srgbClr val="03634A"/>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0"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Tree>
    <p:extLst>
      <p:ext uri="{BB962C8B-B14F-4D97-AF65-F5344CB8AC3E}">
        <p14:creationId xmlns:p14="http://schemas.microsoft.com/office/powerpoint/2010/main" val="21945216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a:prstGeom prst="rect">
            <a:avLst/>
          </a:prstGeom>
        </p:spPr>
        <p:txBody>
          <a:bodyPr anchor="b">
            <a:noAutofit/>
          </a:bodyPr>
          <a:lstStyle>
            <a:lvl1pPr algn="ctr">
              <a:defRPr sz="2800" b="0"/>
            </a:lvl1pPr>
          </a:lstStyle>
          <a:p>
            <a:r>
              <a:rPr lang="en-US" dirty="0" smtClean="0"/>
              <a:t>Click to edit Master title style</a:t>
            </a:r>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0"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7" name="Rounded Rectangle 6"/>
          <p:cNvSpPr/>
          <p:nvPr userDrawn="1"/>
        </p:nvSpPr>
        <p:spPr>
          <a:xfrm>
            <a:off x="457200" y="1905000"/>
            <a:ext cx="3505200" cy="3657600"/>
          </a:xfrm>
          <a:prstGeom prst="roundRect">
            <a:avLst/>
          </a:prstGeom>
          <a:solidFill>
            <a:schemeClr val="bg1">
              <a:lumMod val="6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03634A"/>
              </a:solidFill>
            </a:endParaRPr>
          </a:p>
        </p:txBody>
      </p:sp>
      <p:sp>
        <p:nvSpPr>
          <p:cNvPr id="14" name="Text Placeholder 13"/>
          <p:cNvSpPr>
            <a:spLocks noGrp="1"/>
          </p:cNvSpPr>
          <p:nvPr>
            <p:ph type="body" sz="quarter" idx="13"/>
          </p:nvPr>
        </p:nvSpPr>
        <p:spPr>
          <a:xfrm>
            <a:off x="4724400" y="2006600"/>
            <a:ext cx="3352800" cy="3454400"/>
          </a:xfr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4" hasCustomPrompt="1"/>
          </p:nvPr>
        </p:nvSpPr>
        <p:spPr>
          <a:xfrm>
            <a:off x="1085850" y="3314700"/>
            <a:ext cx="2379663" cy="990600"/>
          </a:xfrm>
        </p:spPr>
        <p:txBody>
          <a:bodyPr/>
          <a:lstStyle>
            <a:lvl1pPr algn="ctr">
              <a:defRPr b="1" baseline="0">
                <a:solidFill>
                  <a:srgbClr val="03634A"/>
                </a:solidFill>
              </a:defRPr>
            </a:lvl1pPr>
            <a:lvl2pPr algn="l">
              <a:buNone/>
              <a:defRPr/>
            </a:lvl2pPr>
          </a:lstStyle>
          <a:p>
            <a:pPr lvl="1"/>
            <a:r>
              <a:rPr lang="en-US" b="1" dirty="0" smtClean="0">
                <a:solidFill>
                  <a:srgbClr val="03634A"/>
                </a:solidFill>
              </a:rPr>
              <a:t>CLICK TO ADD QUOTE</a:t>
            </a:r>
            <a:endParaRPr lang="en-US" dirty="0" smtClean="0"/>
          </a:p>
        </p:txBody>
      </p:sp>
    </p:spTree>
    <p:extLst>
      <p:ext uri="{BB962C8B-B14F-4D97-AF65-F5344CB8AC3E}">
        <p14:creationId xmlns:p14="http://schemas.microsoft.com/office/powerpoint/2010/main" val="23485501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85800" y="381000"/>
            <a:ext cx="7620000" cy="52832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200400" y="5765802"/>
            <a:ext cx="2438400" cy="398463"/>
          </a:xfrm>
          <a:prstGeom prst="rect">
            <a:avLst/>
          </a:prstGeo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rgbClr val="03634A"/>
                </a:solidFill>
              </a:defRPr>
            </a:lvl1pPr>
          </a:lstStyle>
          <a:p>
            <a:fld id="{059370D9-8784-4F90-AA5F-F6AFDFD33341}" type="slidenum">
              <a:rPr lang="en-US" smtClean="0"/>
              <a:pPr/>
              <a:t>‹#›</a:t>
            </a:fld>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solidFill>
                  <a:srgbClr val="03634A"/>
                </a:solidFill>
              </a:defRPr>
            </a:lvl1pPr>
          </a:lstStyle>
          <a:p>
            <a:endParaRPr lang="en-US" dirty="0"/>
          </a:p>
        </p:txBody>
      </p:sp>
    </p:spTree>
    <p:extLst>
      <p:ext uri="{BB962C8B-B14F-4D97-AF65-F5344CB8AC3E}">
        <p14:creationId xmlns:p14="http://schemas.microsoft.com/office/powerpoint/2010/main" val="20731228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Plain background Content Layout">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rgbClr val="03634A"/>
                </a:solidFill>
              </a:defRPr>
            </a:lvl1pPr>
          </a:lstStyle>
          <a:p>
            <a:fld id="{059370D9-8784-4F90-AA5F-F6AFDFD33341}" type="slidenum">
              <a:rPr lang="en-US" smtClean="0"/>
              <a:pPr/>
              <a:t>‹#›</a:t>
            </a:fld>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solidFill>
                  <a:srgbClr val="03634A"/>
                </a:solidFill>
              </a:defRPr>
            </a:lvl1pPr>
          </a:lstStyle>
          <a:p>
            <a:endParaRPr lang="en-US" dirty="0"/>
          </a:p>
        </p:txBody>
      </p:sp>
      <p:sp>
        <p:nvSpPr>
          <p:cNvPr id="7" name="Content Placeholder 6"/>
          <p:cNvSpPr>
            <a:spLocks noGrp="1"/>
          </p:cNvSpPr>
          <p:nvPr>
            <p:ph sz="quarter" idx="13"/>
          </p:nvPr>
        </p:nvSpPr>
        <p:spPr>
          <a:xfrm>
            <a:off x="4572000" y="1600200"/>
            <a:ext cx="4038600" cy="4064000"/>
          </a:xfrm>
        </p:spPr>
        <p:txBody>
          <a:bodyPr/>
          <a:lstStyle/>
          <a:p>
            <a:pPr lvl="0"/>
            <a:endParaRPr lang="en-US" dirty="0"/>
          </a:p>
        </p:txBody>
      </p:sp>
      <p:sp>
        <p:nvSpPr>
          <p:cNvPr id="11" name="Text Placeholder 10"/>
          <p:cNvSpPr>
            <a:spLocks noGrp="1"/>
          </p:cNvSpPr>
          <p:nvPr>
            <p:ph type="body" sz="quarter" idx="14"/>
          </p:nvPr>
        </p:nvSpPr>
        <p:spPr>
          <a:xfrm>
            <a:off x="533400" y="1600200"/>
            <a:ext cx="3657600" cy="4064000"/>
          </a:xfr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1"/>
          <p:cNvSpPr>
            <a:spLocks noGrp="1"/>
          </p:cNvSpPr>
          <p:nvPr>
            <p:ph type="title"/>
          </p:nvPr>
        </p:nvSpPr>
        <p:spPr>
          <a:xfrm>
            <a:off x="533400" y="275167"/>
            <a:ext cx="80772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15220468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059370D9-8784-4F90-AA5F-F6AFDFD33341}" type="slidenum">
              <a:rPr lang="en-US" smtClean="0"/>
              <a:pPr/>
              <a:t>‹#›</a:t>
            </a:fld>
            <a:endParaRPr lang="en-US"/>
          </a:p>
        </p:txBody>
      </p:sp>
      <p:sp>
        <p:nvSpPr>
          <p:cNvPr id="7" name="Wave 6"/>
          <p:cNvSpPr/>
          <p:nvPr userDrawn="1"/>
        </p:nvSpPr>
        <p:spPr>
          <a:xfrm>
            <a:off x="0" y="4848726"/>
            <a:ext cx="9144000" cy="2009274"/>
          </a:xfrm>
          <a:prstGeom prst="wave">
            <a:avLst>
              <a:gd name="adj1" fmla="val 11495"/>
              <a:gd name="adj2" fmla="val 1"/>
            </a:avLst>
          </a:prstGeom>
          <a:solidFill>
            <a:srgbClr val="03634A">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Document 7"/>
          <p:cNvSpPr/>
          <p:nvPr userDrawn="1"/>
        </p:nvSpPr>
        <p:spPr>
          <a:xfrm rot="10800000">
            <a:off x="0" y="5333994"/>
            <a:ext cx="9144000" cy="1524005"/>
          </a:xfrm>
          <a:prstGeom prst="flowChartDocument">
            <a:avLst/>
          </a:prstGeom>
          <a:solidFill>
            <a:srgbClr val="A2D6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Placeholder 1"/>
          <p:cNvSpPr>
            <a:spLocks noGrp="1"/>
          </p:cNvSpPr>
          <p:nvPr>
            <p:ph type="title"/>
          </p:nvPr>
        </p:nvSpPr>
        <p:spPr>
          <a:xfrm>
            <a:off x="457200" y="20066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4" name="Text Placeholder 13"/>
          <p:cNvSpPr>
            <a:spLocks noGrp="1"/>
          </p:cNvSpPr>
          <p:nvPr>
            <p:ph type="body" sz="quarter" idx="13" hasCustomPrompt="1"/>
          </p:nvPr>
        </p:nvSpPr>
        <p:spPr>
          <a:xfrm>
            <a:off x="6858000" y="5435600"/>
            <a:ext cx="2133600" cy="1346200"/>
          </a:xfrm>
        </p:spPr>
        <p:txBody>
          <a:bodyPr>
            <a:normAutofit/>
          </a:bodyPr>
          <a:lstStyle>
            <a:lvl1pPr>
              <a:defRPr sz="1000" b="0" baseline="0">
                <a:solidFill>
                  <a:schemeClr val="bg1"/>
                </a:solidFill>
              </a:defRPr>
            </a:lvl1pPr>
          </a:lstStyle>
          <a:p>
            <a:r>
              <a:rPr lang="en-US" sz="1200" b="1" dirty="0" smtClean="0">
                <a:solidFill>
                  <a:schemeClr val="bg1"/>
                </a:solidFill>
              </a:rPr>
              <a:t>Contact</a:t>
            </a:r>
            <a:endParaRPr lang="en-US" sz="1200" dirty="0" smtClean="0">
              <a:solidFill>
                <a:schemeClr val="bg1"/>
              </a:solidFill>
            </a:endParaRPr>
          </a:p>
          <a:p>
            <a:r>
              <a:rPr lang="en-US" sz="1200" dirty="0" smtClean="0">
                <a:solidFill>
                  <a:schemeClr val="bg1"/>
                </a:solidFill>
              </a:rPr>
              <a:t> [Name]</a:t>
            </a:r>
          </a:p>
          <a:p>
            <a:r>
              <a:rPr lang="en-US" sz="1200" dirty="0" smtClean="0">
                <a:solidFill>
                  <a:schemeClr val="bg1"/>
                </a:solidFill>
              </a:rPr>
              <a:t>[Position]</a:t>
            </a:r>
          </a:p>
          <a:p>
            <a:r>
              <a:rPr lang="en-US" sz="1200" dirty="0" smtClean="0">
                <a:solidFill>
                  <a:schemeClr val="bg1"/>
                </a:solidFill>
              </a:rPr>
              <a:t>[Address]</a:t>
            </a:r>
          </a:p>
          <a:p>
            <a:r>
              <a:rPr lang="fr-FR" sz="1200" dirty="0" smtClean="0">
                <a:solidFill>
                  <a:schemeClr val="bg1"/>
                </a:solidFill>
              </a:rPr>
              <a:t>[Phone]</a:t>
            </a:r>
            <a:endParaRPr lang="en-US" sz="1200" dirty="0" smtClean="0">
              <a:solidFill>
                <a:schemeClr val="bg1"/>
              </a:solidFill>
            </a:endParaRPr>
          </a:p>
          <a:p>
            <a:r>
              <a:rPr lang="fr-FR" sz="1200" dirty="0" smtClean="0">
                <a:solidFill>
                  <a:schemeClr val="bg1"/>
                </a:solidFill>
              </a:rPr>
              <a:t>[Email]</a:t>
            </a:r>
            <a:endParaRPr lang="en-US" sz="1200" dirty="0" smtClean="0">
              <a:solidFill>
                <a:schemeClr val="bg1"/>
              </a:solidFill>
            </a:endParaRPr>
          </a:p>
          <a:p>
            <a:pPr lvl="0"/>
            <a:endParaRPr lang="en-US" dirty="0"/>
          </a:p>
        </p:txBody>
      </p:sp>
      <p:sp>
        <p:nvSpPr>
          <p:cNvPr id="16" name="Text Placeholder 15"/>
          <p:cNvSpPr>
            <a:spLocks noGrp="1"/>
          </p:cNvSpPr>
          <p:nvPr>
            <p:ph type="body" sz="quarter" idx="14" hasCustomPrompt="1"/>
          </p:nvPr>
        </p:nvSpPr>
        <p:spPr>
          <a:xfrm>
            <a:off x="3200400" y="3524250"/>
            <a:ext cx="2743200" cy="508000"/>
          </a:xfrm>
        </p:spPr>
        <p:txBody>
          <a:bodyPr anchor="t" anchorCtr="1"/>
          <a:lstStyle>
            <a:lvl1pPr marL="342900" marR="0" indent="-342900" algn="ctr" defTabSz="914400" rtl="0" eaLnBrk="1" fontAlgn="auto" latinLnBrk="0" hangingPunct="1">
              <a:lnSpc>
                <a:spcPct val="100000"/>
              </a:lnSpc>
              <a:spcBef>
                <a:spcPct val="20000"/>
              </a:spcBef>
              <a:spcAft>
                <a:spcPts val="0"/>
              </a:spcAft>
              <a:buClr>
                <a:schemeClr val="tx1"/>
              </a:buClr>
              <a:buSzTx/>
              <a:buFont typeface="Arial" pitchFamily="34" charset="0"/>
              <a:buNone/>
              <a:tabLst/>
              <a:defRPr sz="3200">
                <a:solidFill>
                  <a:srgbClr val="03634A"/>
                </a:solidFill>
              </a:defRPr>
            </a:lvl1pPr>
          </a:lstStyle>
          <a:p>
            <a:pPr marL="342900" marR="0" lvl="0" indent="-342900" algn="l" defTabSz="914400" rtl="0" eaLnBrk="1" fontAlgn="auto" latinLnBrk="0" hangingPunct="1">
              <a:lnSpc>
                <a:spcPct val="100000"/>
              </a:lnSpc>
              <a:spcBef>
                <a:spcPct val="20000"/>
              </a:spcBef>
              <a:spcAft>
                <a:spcPts val="0"/>
              </a:spcAft>
              <a:buClr>
                <a:schemeClr val="tx1"/>
              </a:buClr>
              <a:buSzTx/>
              <a:buFont typeface="Arial" pitchFamily="34" charset="0"/>
              <a:buNone/>
              <a:tabLst/>
              <a:defRPr/>
            </a:pPr>
            <a:r>
              <a:rPr kumimoji="0" lang="en-US" sz="2000" b="0" i="0" u="none" strike="noStrike" kern="1200" cap="none" spc="0" normalizeH="0" baseline="0" noProof="0" dirty="0" smtClean="0">
                <a:ln>
                  <a:noFill/>
                </a:ln>
                <a:solidFill>
                  <a:srgbClr val="03634A"/>
                </a:solidFill>
                <a:effectLst/>
                <a:uLnTx/>
                <a:uFillTx/>
                <a:latin typeface="+mn-lt"/>
                <a:ea typeface="+mn-ea"/>
                <a:cs typeface="+mn-cs"/>
              </a:rPr>
              <a:t>Click to edit date here</a:t>
            </a:r>
          </a:p>
          <a:p>
            <a:pPr lvl="0"/>
            <a:endParaRPr lang="en-US" dirty="0"/>
          </a:p>
        </p:txBody>
      </p:sp>
      <p:pic>
        <p:nvPicPr>
          <p:cNvPr id="12" name="Picture 11" descr="CDC_Dev_Solutions_Logo.png"/>
          <p:cNvPicPr>
            <a:picLocks noChangeAspect="1"/>
          </p:cNvPicPr>
          <p:nvPr userDrawn="1"/>
        </p:nvPicPr>
        <p:blipFill>
          <a:blip r:embed="rId2" cstate="print"/>
          <a:stretch>
            <a:fillRect/>
          </a:stretch>
        </p:blipFill>
        <p:spPr>
          <a:xfrm>
            <a:off x="2590800" y="533400"/>
            <a:ext cx="3962400" cy="990600"/>
          </a:xfrm>
          <a:prstGeom prst="rect">
            <a:avLst/>
          </a:prstGeom>
        </p:spPr>
      </p:pic>
    </p:spTree>
    <p:extLst>
      <p:ext uri="{BB962C8B-B14F-4D97-AF65-F5344CB8AC3E}">
        <p14:creationId xmlns:p14="http://schemas.microsoft.com/office/powerpoint/2010/main" val="1882615369"/>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a:prstGeom prst="rect">
            <a:avLst/>
          </a:prstGeom>
        </p:spPr>
        <p:txBody>
          <a:bodyPr/>
          <a:lstStyle/>
          <a:p>
            <a:r>
              <a:rPr lang="en-US" dirty="0" smtClean="0"/>
              <a:t>Click to edit Master title style</a:t>
            </a:r>
            <a:endParaRPr lang="en-US" dirty="0"/>
          </a:p>
        </p:txBody>
      </p:sp>
      <p:sp>
        <p:nvSpPr>
          <p:cNvPr id="10" name="Text Placeholder 9"/>
          <p:cNvSpPr>
            <a:spLocks noGrp="1"/>
          </p:cNvSpPr>
          <p:nvPr>
            <p:ph type="body" sz="quarter" idx="10" hasCustomPrompt="1"/>
          </p:nvPr>
        </p:nvSpPr>
        <p:spPr>
          <a:xfrm>
            <a:off x="2971800" y="3733800"/>
            <a:ext cx="2971800" cy="812800"/>
          </a:xfrm>
        </p:spPr>
        <p:txBody>
          <a:bodyPr/>
          <a:lstStyle>
            <a:lvl1pPr algn="ctr">
              <a:defRPr sz="2400"/>
            </a:lvl1pPr>
          </a:lstStyle>
          <a:p>
            <a:pPr lvl="0"/>
            <a:r>
              <a:rPr lang="en-US" dirty="0" smtClean="0"/>
              <a:t>Click to edit subtitle</a:t>
            </a:r>
          </a:p>
          <a:p>
            <a:pPr lvl="0"/>
            <a:endParaRPr lang="en-US" dirty="0"/>
          </a:p>
        </p:txBody>
      </p:sp>
      <p:sp>
        <p:nvSpPr>
          <p:cNvPr id="11"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2"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pic>
        <p:nvPicPr>
          <p:cNvPr id="7" name="Picture 6" descr="CDC_Dev_Solutions_Logo.png"/>
          <p:cNvPicPr>
            <a:picLocks noChangeAspect="1"/>
          </p:cNvPicPr>
          <p:nvPr userDrawn="1"/>
        </p:nvPicPr>
        <p:blipFill>
          <a:blip r:embed="rId2" cstate="print"/>
          <a:stretch>
            <a:fillRect/>
          </a:stretch>
        </p:blipFill>
        <p:spPr>
          <a:xfrm>
            <a:off x="152400" y="328791"/>
            <a:ext cx="3962400" cy="990600"/>
          </a:xfrm>
          <a:prstGeom prst="rect">
            <a:avLst/>
          </a:prstGeom>
        </p:spPr>
      </p:pic>
    </p:spTree>
    <p:extLst>
      <p:ext uri="{BB962C8B-B14F-4D97-AF65-F5344CB8AC3E}">
        <p14:creationId xmlns:p14="http://schemas.microsoft.com/office/powerpoint/2010/main" val="4062977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06600"/>
            <a:ext cx="8229600" cy="3556000"/>
          </a:xfrm>
          <a:prstGeom prst="rect">
            <a:avLst/>
          </a:prstGeom>
        </p:spPr>
        <p:txBody>
          <a:bodyPr/>
          <a:lstStyle>
            <a:lvl1pPr>
              <a:defRPr sz="32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6"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8" name="Title 7"/>
          <p:cNvSpPr>
            <a:spLocks noGrp="1"/>
          </p:cNvSpPr>
          <p:nvPr>
            <p:ph type="title"/>
          </p:nvPr>
        </p:nvSpPr>
        <p:spPr>
          <a:xfrm>
            <a:off x="381000" y="279400"/>
            <a:ext cx="3276600" cy="1143000"/>
          </a:xfrm>
          <a:prstGeom prst="rect">
            <a:avLst/>
          </a:prstGeom>
        </p:spPr>
        <p:txBody>
          <a:bodyPr/>
          <a:lstStyle>
            <a:lvl1pPr>
              <a:defRPr>
                <a:solidFill>
                  <a:srgbClr val="03634A"/>
                </a:solidFill>
              </a:defRPr>
            </a:lvl1pPr>
          </a:lstStyle>
          <a:p>
            <a:r>
              <a:rPr lang="en-US" dirty="0" smtClean="0"/>
              <a:t>Click to edit Master title style</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06600"/>
            <a:ext cx="8229600" cy="3556000"/>
          </a:xfrm>
          <a:prstGeom prst="rect">
            <a:avLst/>
          </a:prstGeom>
        </p:spPr>
        <p:txBody>
          <a:bodyPr/>
          <a:lstStyle>
            <a:lvl1pPr>
              <a:defRPr sz="32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6"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8" name="Title 7"/>
          <p:cNvSpPr>
            <a:spLocks noGrp="1"/>
          </p:cNvSpPr>
          <p:nvPr>
            <p:ph type="title"/>
          </p:nvPr>
        </p:nvSpPr>
        <p:spPr>
          <a:xfrm>
            <a:off x="381000" y="279400"/>
            <a:ext cx="3276600" cy="1143000"/>
          </a:xfrm>
          <a:prstGeom prst="rect">
            <a:avLst/>
          </a:prstGeom>
        </p:spPr>
        <p:txBody>
          <a:bodyPr/>
          <a:lstStyle>
            <a:lvl1pPr>
              <a:defRPr>
                <a:solidFill>
                  <a:srgbClr val="03634A"/>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66187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9400"/>
            <a:ext cx="32004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701800"/>
            <a:ext cx="3581400" cy="3962400"/>
          </a:xfrm>
          <a:prstGeom prst="rect">
            <a:avLst/>
          </a:prstGeom>
        </p:spPr>
        <p:txBody>
          <a:bodyPr/>
          <a:lstStyle>
            <a:lvl1pPr>
              <a:defRPr sz="2000">
                <a:solidFill>
                  <a:srgbClr val="92D050"/>
                </a:solidFill>
              </a:defRPr>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495800" y="1803400"/>
            <a:ext cx="0" cy="3810000"/>
          </a:xfrm>
          <a:prstGeom prst="line">
            <a:avLst/>
          </a:prstGeom>
          <a:ln w="57150">
            <a:solidFill>
              <a:srgbClr val="03634A"/>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1"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15" name="Content Placeholder 14"/>
          <p:cNvSpPr>
            <a:spLocks noGrp="1"/>
          </p:cNvSpPr>
          <p:nvPr>
            <p:ph sz="quarter" idx="13"/>
          </p:nvPr>
        </p:nvSpPr>
        <p:spPr>
          <a:xfrm>
            <a:off x="4724400" y="1701800"/>
            <a:ext cx="4114800" cy="3962400"/>
          </a:xfrm>
        </p:spPr>
        <p:txBody>
          <a:bodyPr/>
          <a:lstStyle/>
          <a:p>
            <a:pPr lvl="0"/>
            <a:endParaRPr lang="en-US" dirty="0"/>
          </a:p>
        </p:txBody>
      </p:sp>
    </p:spTree>
    <p:extLst>
      <p:ext uri="{BB962C8B-B14F-4D97-AF65-F5344CB8AC3E}">
        <p14:creationId xmlns:p14="http://schemas.microsoft.com/office/powerpoint/2010/main" val="2065562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9400"/>
            <a:ext cx="3124200" cy="1016000"/>
          </a:xfrm>
          <a:prstGeom prst="rect">
            <a:avLst/>
          </a:prstGeo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701802"/>
            <a:ext cx="3429000" cy="473076"/>
          </a:xfrm>
          <a:prstGeom prst="rect">
            <a:avLst/>
          </a:prstGeom>
        </p:spPr>
        <p:txBody>
          <a:bodyPr anchor="b">
            <a:noAutofit/>
          </a:bodyPr>
          <a:lstStyle>
            <a:lvl1pPr marL="0" indent="0" algn="ctr">
              <a:buNone/>
              <a:defRPr sz="2000" b="0">
                <a:solidFill>
                  <a:srgbClr val="7ACA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2311400"/>
            <a:ext cx="3429000" cy="3352800"/>
          </a:xfrm>
          <a:prstGeom prst="rect">
            <a:avLst/>
          </a:prstGeom>
        </p:spPr>
        <p:txBody>
          <a:bodyPr/>
          <a:lstStyle>
            <a:lvl1pPr>
              <a:defRPr sz="1600">
                <a:solidFill>
                  <a:srgbClr val="03634A"/>
                </a:solidFill>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6800" y="1701802"/>
            <a:ext cx="3581400" cy="473076"/>
          </a:xfrm>
          <a:prstGeom prst="rect">
            <a:avLst/>
          </a:prstGeom>
        </p:spPr>
        <p:txBody>
          <a:bodyPr anchor="b">
            <a:normAutofit/>
          </a:bodyPr>
          <a:lstStyle>
            <a:lvl1pPr marL="0" indent="0" algn="ctr">
              <a:buNone/>
              <a:defRPr sz="2000" b="0">
                <a:solidFill>
                  <a:srgbClr val="7ACA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6801" y="2311400"/>
            <a:ext cx="3581401" cy="3352800"/>
          </a:xfrm>
          <a:prstGeom prst="rect">
            <a:avLst/>
          </a:prstGeom>
        </p:spPr>
        <p:txBody>
          <a:bodyPr/>
          <a:lstStyle>
            <a:lvl1pPr>
              <a:buFontTx/>
              <a:buNone/>
              <a:defRPr sz="1600">
                <a:solidFill>
                  <a:srgbClr val="03634A"/>
                </a:solidFill>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1"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cxnSp>
        <p:nvCxnSpPr>
          <p:cNvPr id="12" name="Straight Connector 11"/>
          <p:cNvCxnSpPr/>
          <p:nvPr userDrawn="1"/>
        </p:nvCxnSpPr>
        <p:spPr>
          <a:xfrm>
            <a:off x="4495800" y="1803400"/>
            <a:ext cx="0" cy="3810000"/>
          </a:xfrm>
          <a:prstGeom prst="line">
            <a:avLst/>
          </a:prstGeom>
          <a:ln w="57150">
            <a:solidFill>
              <a:srgbClr val="0363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2171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a:prstGeom prst="rect">
            <a:avLst/>
          </a:prstGeom>
        </p:spPr>
        <p:txBody>
          <a:bodyPr anchor="b">
            <a:noAutofit/>
          </a:bodyPr>
          <a:lstStyle>
            <a:lvl1pPr algn="ctr">
              <a:defRPr sz="2800" b="0"/>
            </a:lvl1pPr>
          </a:lstStyle>
          <a:p>
            <a:r>
              <a:rPr lang="en-US" dirty="0" smtClean="0"/>
              <a:t>Click to edit Master title style</a:t>
            </a:r>
            <a:endParaRPr lang="en-US" dirty="0"/>
          </a:p>
        </p:txBody>
      </p:sp>
      <p:sp>
        <p:nvSpPr>
          <p:cNvPr id="3" name="Content Placeholder 2"/>
          <p:cNvSpPr>
            <a:spLocks noGrp="1"/>
          </p:cNvSpPr>
          <p:nvPr>
            <p:ph idx="1"/>
          </p:nvPr>
        </p:nvSpPr>
        <p:spPr>
          <a:xfrm>
            <a:off x="3962400" y="1701801"/>
            <a:ext cx="4191000" cy="396240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4" y="1701801"/>
            <a:ext cx="3008313" cy="3962400"/>
          </a:xfrm>
          <a:prstGeom prst="rect">
            <a:avLst/>
          </a:prstGeom>
        </p:spPr>
        <p:txBody>
          <a:bodyPr/>
          <a:lstStyle>
            <a:lvl1pPr marL="0" indent="0">
              <a:buNone/>
              <a:defRPr sz="1400" b="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0"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Tree>
    <p:extLst>
      <p:ext uri="{BB962C8B-B14F-4D97-AF65-F5344CB8AC3E}">
        <p14:creationId xmlns:p14="http://schemas.microsoft.com/office/powerpoint/2010/main" val="5129130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a:prstGeom prst="rect">
            <a:avLst/>
          </a:prstGeom>
        </p:spPr>
        <p:txBody>
          <a:bodyPr anchor="b">
            <a:noAutofit/>
          </a:bodyPr>
          <a:lstStyle>
            <a:lvl1pPr algn="ctr">
              <a:defRPr sz="2800" b="0"/>
            </a:lvl1pPr>
          </a:lstStyle>
          <a:p>
            <a:r>
              <a:rPr lang="en-US" dirty="0" smtClean="0"/>
              <a:t>Click to edit Master title style</a:t>
            </a:r>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0"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7" name="Rounded Rectangle 6"/>
          <p:cNvSpPr/>
          <p:nvPr userDrawn="1"/>
        </p:nvSpPr>
        <p:spPr>
          <a:xfrm>
            <a:off x="457200" y="1905000"/>
            <a:ext cx="3505200" cy="3657600"/>
          </a:xfrm>
          <a:prstGeom prst="roundRect">
            <a:avLst/>
          </a:prstGeom>
          <a:solidFill>
            <a:schemeClr val="bg1">
              <a:lumMod val="6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03634A"/>
              </a:solidFill>
            </a:endParaRPr>
          </a:p>
        </p:txBody>
      </p:sp>
      <p:sp>
        <p:nvSpPr>
          <p:cNvPr id="14" name="Text Placeholder 13"/>
          <p:cNvSpPr>
            <a:spLocks noGrp="1"/>
          </p:cNvSpPr>
          <p:nvPr>
            <p:ph type="body" sz="quarter" idx="13"/>
          </p:nvPr>
        </p:nvSpPr>
        <p:spPr>
          <a:xfrm>
            <a:off x="4724400" y="2006600"/>
            <a:ext cx="3352800" cy="3454400"/>
          </a:xfr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4" hasCustomPrompt="1"/>
          </p:nvPr>
        </p:nvSpPr>
        <p:spPr>
          <a:xfrm>
            <a:off x="1085850" y="3314700"/>
            <a:ext cx="2379663" cy="990600"/>
          </a:xfrm>
        </p:spPr>
        <p:txBody>
          <a:bodyPr/>
          <a:lstStyle>
            <a:lvl1pPr algn="ctr">
              <a:defRPr b="1" baseline="0">
                <a:solidFill>
                  <a:srgbClr val="03634A"/>
                </a:solidFill>
              </a:defRPr>
            </a:lvl1pPr>
            <a:lvl2pPr algn="l">
              <a:buNone/>
              <a:defRPr/>
            </a:lvl2pPr>
          </a:lstStyle>
          <a:p>
            <a:pPr lvl="1"/>
            <a:r>
              <a:rPr lang="en-US" b="1" dirty="0" smtClean="0">
                <a:solidFill>
                  <a:srgbClr val="03634A"/>
                </a:solidFill>
              </a:rPr>
              <a:t>CLICK TO ADD QUOTE</a:t>
            </a:r>
            <a:endParaRPr lang="en-US" dirty="0" smtClean="0"/>
          </a:p>
        </p:txBody>
      </p:sp>
    </p:spTree>
    <p:extLst>
      <p:ext uri="{BB962C8B-B14F-4D97-AF65-F5344CB8AC3E}">
        <p14:creationId xmlns:p14="http://schemas.microsoft.com/office/powerpoint/2010/main" val="8383006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85800" y="381000"/>
            <a:ext cx="7620000" cy="52832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200400" y="5765802"/>
            <a:ext cx="2438400" cy="398463"/>
          </a:xfrm>
          <a:prstGeom prst="rect">
            <a:avLst/>
          </a:prstGeo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rgbClr val="03634A"/>
                </a:solidFill>
              </a:defRPr>
            </a:lvl1pPr>
          </a:lstStyle>
          <a:p>
            <a:fld id="{059370D9-8784-4F90-AA5F-F6AFDFD33341}" type="slidenum">
              <a:rPr lang="en-US" smtClean="0"/>
              <a:pPr/>
              <a:t>‹#›</a:t>
            </a:fld>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solidFill>
                  <a:srgbClr val="03634A"/>
                </a:solidFill>
              </a:defRPr>
            </a:lvl1pPr>
          </a:lstStyle>
          <a:p>
            <a:endParaRPr lang="en-US" dirty="0"/>
          </a:p>
        </p:txBody>
      </p:sp>
    </p:spTree>
    <p:extLst>
      <p:ext uri="{BB962C8B-B14F-4D97-AF65-F5344CB8AC3E}">
        <p14:creationId xmlns:p14="http://schemas.microsoft.com/office/powerpoint/2010/main" val="9069315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Plain background Content Layout">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rgbClr val="03634A"/>
                </a:solidFill>
              </a:defRPr>
            </a:lvl1pPr>
          </a:lstStyle>
          <a:p>
            <a:fld id="{059370D9-8784-4F90-AA5F-F6AFDFD33341}" type="slidenum">
              <a:rPr lang="en-US" smtClean="0"/>
              <a:pPr/>
              <a:t>‹#›</a:t>
            </a:fld>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solidFill>
                  <a:srgbClr val="03634A"/>
                </a:solidFill>
              </a:defRPr>
            </a:lvl1pPr>
          </a:lstStyle>
          <a:p>
            <a:endParaRPr lang="en-US" dirty="0"/>
          </a:p>
        </p:txBody>
      </p:sp>
      <p:sp>
        <p:nvSpPr>
          <p:cNvPr id="7" name="Content Placeholder 6"/>
          <p:cNvSpPr>
            <a:spLocks noGrp="1"/>
          </p:cNvSpPr>
          <p:nvPr>
            <p:ph sz="quarter" idx="13"/>
          </p:nvPr>
        </p:nvSpPr>
        <p:spPr>
          <a:xfrm>
            <a:off x="4572000" y="1600200"/>
            <a:ext cx="4038600" cy="4064000"/>
          </a:xfrm>
        </p:spPr>
        <p:txBody>
          <a:bodyPr/>
          <a:lstStyle/>
          <a:p>
            <a:pPr lvl="0"/>
            <a:endParaRPr lang="en-US" dirty="0"/>
          </a:p>
        </p:txBody>
      </p:sp>
      <p:sp>
        <p:nvSpPr>
          <p:cNvPr id="11" name="Text Placeholder 10"/>
          <p:cNvSpPr>
            <a:spLocks noGrp="1"/>
          </p:cNvSpPr>
          <p:nvPr>
            <p:ph type="body" sz="quarter" idx="14"/>
          </p:nvPr>
        </p:nvSpPr>
        <p:spPr>
          <a:xfrm>
            <a:off x="533400" y="1600200"/>
            <a:ext cx="3657600" cy="4064000"/>
          </a:xfr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1"/>
          <p:cNvSpPr>
            <a:spLocks noGrp="1"/>
          </p:cNvSpPr>
          <p:nvPr>
            <p:ph type="title"/>
          </p:nvPr>
        </p:nvSpPr>
        <p:spPr>
          <a:xfrm>
            <a:off x="533400" y="275167"/>
            <a:ext cx="80772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230342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9400"/>
            <a:ext cx="32004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701800"/>
            <a:ext cx="3581400" cy="3962400"/>
          </a:xfrm>
          <a:prstGeom prst="rect">
            <a:avLst/>
          </a:prstGeom>
        </p:spPr>
        <p:txBody>
          <a:bodyPr/>
          <a:lstStyle>
            <a:lvl1pPr>
              <a:defRPr sz="2000">
                <a:solidFill>
                  <a:srgbClr val="92D050"/>
                </a:solidFill>
              </a:defRPr>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495800" y="1803400"/>
            <a:ext cx="0" cy="3810000"/>
          </a:xfrm>
          <a:prstGeom prst="line">
            <a:avLst/>
          </a:prstGeom>
          <a:ln w="57150">
            <a:solidFill>
              <a:srgbClr val="03634A"/>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1"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15" name="Content Placeholder 14"/>
          <p:cNvSpPr>
            <a:spLocks noGrp="1"/>
          </p:cNvSpPr>
          <p:nvPr>
            <p:ph sz="quarter" idx="13"/>
          </p:nvPr>
        </p:nvSpPr>
        <p:spPr>
          <a:xfrm>
            <a:off x="4724400" y="1701800"/>
            <a:ext cx="4114800" cy="3962400"/>
          </a:xfrm>
        </p:spPr>
        <p:txBody>
          <a:bodyPr/>
          <a:lstStyle/>
          <a:p>
            <a:pPr lvl="0"/>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9400"/>
            <a:ext cx="3124200" cy="1016000"/>
          </a:xfrm>
          <a:prstGeom prst="rect">
            <a:avLst/>
          </a:prstGeo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701802"/>
            <a:ext cx="3429000" cy="473076"/>
          </a:xfrm>
          <a:prstGeom prst="rect">
            <a:avLst/>
          </a:prstGeom>
        </p:spPr>
        <p:txBody>
          <a:bodyPr anchor="b">
            <a:noAutofit/>
          </a:bodyPr>
          <a:lstStyle>
            <a:lvl1pPr marL="0" indent="0" algn="ctr">
              <a:buNone/>
              <a:defRPr sz="2000" b="0">
                <a:solidFill>
                  <a:srgbClr val="7ACA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2311400"/>
            <a:ext cx="3429000" cy="3352800"/>
          </a:xfrm>
          <a:prstGeom prst="rect">
            <a:avLst/>
          </a:prstGeom>
        </p:spPr>
        <p:txBody>
          <a:bodyPr/>
          <a:lstStyle>
            <a:lvl1pPr>
              <a:defRPr sz="1600">
                <a:solidFill>
                  <a:srgbClr val="03634A"/>
                </a:solidFill>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6800" y="1701802"/>
            <a:ext cx="3581400" cy="473076"/>
          </a:xfrm>
          <a:prstGeom prst="rect">
            <a:avLst/>
          </a:prstGeom>
        </p:spPr>
        <p:txBody>
          <a:bodyPr anchor="b">
            <a:normAutofit/>
          </a:bodyPr>
          <a:lstStyle>
            <a:lvl1pPr marL="0" indent="0" algn="ctr">
              <a:buNone/>
              <a:defRPr sz="2000" b="0">
                <a:solidFill>
                  <a:srgbClr val="7ACA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6801" y="2311400"/>
            <a:ext cx="3581401" cy="3352800"/>
          </a:xfrm>
          <a:prstGeom prst="rect">
            <a:avLst/>
          </a:prstGeom>
        </p:spPr>
        <p:txBody>
          <a:bodyPr/>
          <a:lstStyle>
            <a:lvl1pPr>
              <a:buFontTx/>
              <a:buNone/>
              <a:defRPr sz="1600">
                <a:solidFill>
                  <a:srgbClr val="03634A"/>
                </a:solidFill>
              </a:defRPr>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1"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cxnSp>
        <p:nvCxnSpPr>
          <p:cNvPr id="12" name="Straight Connector 11"/>
          <p:cNvCxnSpPr/>
          <p:nvPr userDrawn="1"/>
        </p:nvCxnSpPr>
        <p:spPr>
          <a:xfrm>
            <a:off x="4495800" y="1803400"/>
            <a:ext cx="0" cy="3810000"/>
          </a:xfrm>
          <a:prstGeom prst="line">
            <a:avLst/>
          </a:prstGeom>
          <a:ln w="57150">
            <a:solidFill>
              <a:srgbClr val="03634A"/>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a:prstGeom prst="rect">
            <a:avLst/>
          </a:prstGeom>
        </p:spPr>
        <p:txBody>
          <a:bodyPr anchor="b">
            <a:noAutofit/>
          </a:bodyPr>
          <a:lstStyle>
            <a:lvl1pPr algn="ctr">
              <a:defRPr sz="2800" b="0"/>
            </a:lvl1pPr>
          </a:lstStyle>
          <a:p>
            <a:r>
              <a:rPr lang="en-US" dirty="0" smtClean="0"/>
              <a:t>Click to edit Master title style</a:t>
            </a:r>
            <a:endParaRPr lang="en-US" dirty="0"/>
          </a:p>
        </p:txBody>
      </p:sp>
      <p:sp>
        <p:nvSpPr>
          <p:cNvPr id="3" name="Content Placeholder 2"/>
          <p:cNvSpPr>
            <a:spLocks noGrp="1"/>
          </p:cNvSpPr>
          <p:nvPr>
            <p:ph idx="1"/>
          </p:nvPr>
        </p:nvSpPr>
        <p:spPr>
          <a:xfrm>
            <a:off x="3962400" y="1701801"/>
            <a:ext cx="4191000" cy="396240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4" y="1701801"/>
            <a:ext cx="3008313" cy="3962400"/>
          </a:xfrm>
          <a:prstGeom prst="rect">
            <a:avLst/>
          </a:prstGeom>
        </p:spPr>
        <p:txBody>
          <a:bodyPr/>
          <a:lstStyle>
            <a:lvl1pPr marL="0" indent="0">
              <a:buNone/>
              <a:defRPr sz="1400" b="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0"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a:prstGeom prst="rect">
            <a:avLst/>
          </a:prstGeom>
        </p:spPr>
        <p:txBody>
          <a:bodyPr anchor="b">
            <a:noAutofit/>
          </a:bodyPr>
          <a:lstStyle>
            <a:lvl1pPr algn="ctr">
              <a:defRPr sz="2800" b="0"/>
            </a:lvl1pPr>
          </a:lstStyle>
          <a:p>
            <a:r>
              <a:rPr lang="en-US" dirty="0" smtClean="0"/>
              <a:t>Click to edit Master title style</a:t>
            </a:r>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lvl1pPr>
          </a:lstStyle>
          <a:p>
            <a:endParaRPr lang="en-US" dirty="0"/>
          </a:p>
        </p:txBody>
      </p:sp>
      <p:sp>
        <p:nvSpPr>
          <p:cNvPr id="10"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chemeClr val="bg1"/>
                </a:solidFill>
              </a:defRPr>
            </a:lvl1pPr>
          </a:lstStyle>
          <a:p>
            <a:fld id="{059370D9-8784-4F90-AA5F-F6AFDFD33341}" type="slidenum">
              <a:rPr lang="en-US" smtClean="0"/>
              <a:pPr/>
              <a:t>‹#›</a:t>
            </a:fld>
            <a:endParaRPr lang="en-US" dirty="0"/>
          </a:p>
        </p:txBody>
      </p:sp>
      <p:sp>
        <p:nvSpPr>
          <p:cNvPr id="7" name="Rounded Rectangle 6"/>
          <p:cNvSpPr/>
          <p:nvPr userDrawn="1"/>
        </p:nvSpPr>
        <p:spPr>
          <a:xfrm>
            <a:off x="457200" y="1905000"/>
            <a:ext cx="3505200" cy="3657600"/>
          </a:xfrm>
          <a:prstGeom prst="roundRect">
            <a:avLst/>
          </a:prstGeom>
          <a:solidFill>
            <a:schemeClr val="bg1">
              <a:lumMod val="6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03634A"/>
              </a:solidFill>
            </a:endParaRPr>
          </a:p>
        </p:txBody>
      </p:sp>
      <p:sp>
        <p:nvSpPr>
          <p:cNvPr id="14" name="Text Placeholder 13"/>
          <p:cNvSpPr>
            <a:spLocks noGrp="1"/>
          </p:cNvSpPr>
          <p:nvPr>
            <p:ph type="body" sz="quarter" idx="13"/>
          </p:nvPr>
        </p:nvSpPr>
        <p:spPr>
          <a:xfrm>
            <a:off x="4724400" y="2006600"/>
            <a:ext cx="3352800" cy="3454400"/>
          </a:xfr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4" hasCustomPrompt="1"/>
          </p:nvPr>
        </p:nvSpPr>
        <p:spPr>
          <a:xfrm>
            <a:off x="1085850" y="3314700"/>
            <a:ext cx="2379663" cy="990600"/>
          </a:xfrm>
        </p:spPr>
        <p:txBody>
          <a:bodyPr/>
          <a:lstStyle>
            <a:lvl1pPr algn="ctr">
              <a:defRPr b="1" baseline="0">
                <a:solidFill>
                  <a:srgbClr val="03634A"/>
                </a:solidFill>
              </a:defRPr>
            </a:lvl1pPr>
            <a:lvl2pPr algn="l">
              <a:buNone/>
              <a:defRPr/>
            </a:lvl2pPr>
          </a:lstStyle>
          <a:p>
            <a:pPr lvl="1"/>
            <a:r>
              <a:rPr lang="en-US" b="1" dirty="0" smtClean="0">
                <a:solidFill>
                  <a:srgbClr val="03634A"/>
                </a:solidFill>
              </a:rPr>
              <a:t>CLICK TO ADD QUOTE</a:t>
            </a:r>
            <a:endParaRPr lang="en-US" dirty="0" smtClean="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85800" y="381000"/>
            <a:ext cx="7620000" cy="52832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3200400" y="5765802"/>
            <a:ext cx="2438400" cy="398463"/>
          </a:xfrm>
          <a:prstGeom prst="rect">
            <a:avLst/>
          </a:prstGeo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rgbClr val="03634A"/>
                </a:solidFill>
              </a:defRPr>
            </a:lvl1pPr>
          </a:lstStyle>
          <a:p>
            <a:fld id="{059370D9-8784-4F90-AA5F-F6AFDFD33341}" type="slidenum">
              <a:rPr lang="en-US" smtClean="0"/>
              <a:pPr/>
              <a:t>‹#›</a:t>
            </a:fld>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solidFill>
                  <a:srgbClr val="03634A"/>
                </a:solidFill>
              </a:defRPr>
            </a:lvl1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lain background Content Layout">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152400" y="6273800"/>
            <a:ext cx="2133600" cy="365125"/>
          </a:xfrm>
          <a:prstGeom prst="rect">
            <a:avLst/>
          </a:prstGeom>
        </p:spPr>
        <p:txBody>
          <a:bodyPr/>
          <a:lstStyle>
            <a:lvl1pPr>
              <a:defRPr sz="1000">
                <a:solidFill>
                  <a:srgbClr val="03634A"/>
                </a:solidFill>
              </a:defRPr>
            </a:lvl1pPr>
          </a:lstStyle>
          <a:p>
            <a:fld id="{059370D9-8784-4F90-AA5F-F6AFDFD33341}" type="slidenum">
              <a:rPr lang="en-US" smtClean="0"/>
              <a:pPr/>
              <a:t>‹#›</a:t>
            </a:fld>
            <a:endParaRPr lang="en-US" dirty="0"/>
          </a:p>
        </p:txBody>
      </p:sp>
      <p:sp>
        <p:nvSpPr>
          <p:cNvPr id="9" name="Footer Placeholder 4"/>
          <p:cNvSpPr>
            <a:spLocks noGrp="1"/>
          </p:cNvSpPr>
          <p:nvPr>
            <p:ph type="ftr" sz="quarter" idx="11"/>
          </p:nvPr>
        </p:nvSpPr>
        <p:spPr>
          <a:xfrm>
            <a:off x="6096000" y="6273800"/>
            <a:ext cx="2895600" cy="365125"/>
          </a:xfrm>
          <a:prstGeom prst="rect">
            <a:avLst/>
          </a:prstGeom>
        </p:spPr>
        <p:txBody>
          <a:bodyPr/>
          <a:lstStyle>
            <a:lvl1pPr>
              <a:defRPr sz="1000">
                <a:solidFill>
                  <a:srgbClr val="03634A"/>
                </a:solidFill>
              </a:defRPr>
            </a:lvl1pPr>
          </a:lstStyle>
          <a:p>
            <a:endParaRPr lang="en-US" dirty="0"/>
          </a:p>
        </p:txBody>
      </p:sp>
      <p:sp>
        <p:nvSpPr>
          <p:cNvPr id="7" name="Content Placeholder 6"/>
          <p:cNvSpPr>
            <a:spLocks noGrp="1"/>
          </p:cNvSpPr>
          <p:nvPr>
            <p:ph sz="quarter" idx="13"/>
          </p:nvPr>
        </p:nvSpPr>
        <p:spPr>
          <a:xfrm>
            <a:off x="4572000" y="1600200"/>
            <a:ext cx="4038600" cy="4064000"/>
          </a:xfrm>
        </p:spPr>
        <p:txBody>
          <a:bodyPr/>
          <a:lstStyle/>
          <a:p>
            <a:pPr lvl="0"/>
            <a:endParaRPr lang="en-US" dirty="0"/>
          </a:p>
        </p:txBody>
      </p:sp>
      <p:sp>
        <p:nvSpPr>
          <p:cNvPr id="11" name="Text Placeholder 10"/>
          <p:cNvSpPr>
            <a:spLocks noGrp="1"/>
          </p:cNvSpPr>
          <p:nvPr>
            <p:ph type="body" sz="quarter" idx="14"/>
          </p:nvPr>
        </p:nvSpPr>
        <p:spPr>
          <a:xfrm>
            <a:off x="533400" y="1600200"/>
            <a:ext cx="3657600" cy="4064000"/>
          </a:xfr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1"/>
          <p:cNvSpPr>
            <a:spLocks noGrp="1"/>
          </p:cNvSpPr>
          <p:nvPr>
            <p:ph type="title"/>
          </p:nvPr>
        </p:nvSpPr>
        <p:spPr>
          <a:xfrm>
            <a:off x="533400" y="275167"/>
            <a:ext cx="8077200" cy="1143000"/>
          </a:xfrm>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jpe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alphaModFix amt="28000"/>
            <a:duotone>
              <a:schemeClr val="bg2">
                <a:shade val="45000"/>
                <a:satMod val="135000"/>
              </a:schemeClr>
              <a:prstClr val="white"/>
            </a:duotone>
          </a:blip>
          <a:srcRect/>
          <a:stretch>
            <a:fillRect t="-36000" r="-1000" b="-25000"/>
          </a:stretch>
        </a:blipFill>
        <a:effectLst/>
      </p:bgPr>
    </p:bg>
    <p:spTree>
      <p:nvGrpSpPr>
        <p:cNvPr id="1" name=""/>
        <p:cNvGrpSpPr/>
        <p:nvPr/>
      </p:nvGrpSpPr>
      <p:grpSpPr>
        <a:xfrm>
          <a:off x="0" y="0"/>
          <a:ext cx="0" cy="0"/>
          <a:chOff x="0" y="0"/>
          <a:chExt cx="0" cy="0"/>
        </a:xfrm>
      </p:grpSpPr>
      <p:sp>
        <p:nvSpPr>
          <p:cNvPr id="26" name="Flowchart: Document 25"/>
          <p:cNvSpPr/>
          <p:nvPr/>
        </p:nvSpPr>
        <p:spPr>
          <a:xfrm rot="10800000">
            <a:off x="0" y="6019800"/>
            <a:ext cx="9144000" cy="838200"/>
          </a:xfrm>
          <a:prstGeom prst="flowChartDocument">
            <a:avLst/>
          </a:prstGeom>
          <a:solidFill>
            <a:srgbClr val="03634A">
              <a:alpha val="7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15"/>
          <p:cNvSpPr>
            <a:spLocks noGrp="1"/>
          </p:cNvSpPr>
          <p:nvPr>
            <p:ph type="body" idx="1"/>
          </p:nvPr>
        </p:nvSpPr>
        <p:spPr>
          <a:xfrm>
            <a:off x="457200" y="1701801"/>
            <a:ext cx="7924800" cy="3962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Footer Placeholder 17"/>
          <p:cNvSpPr>
            <a:spLocks noGrp="1"/>
          </p:cNvSpPr>
          <p:nvPr>
            <p:ph type="ftr" sz="quarter" idx="3"/>
          </p:nvPr>
        </p:nvSpPr>
        <p:spPr>
          <a:xfrm>
            <a:off x="6019800" y="6273802"/>
            <a:ext cx="2895600" cy="366183"/>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23" name="Flowchart: Stored Data 22"/>
          <p:cNvSpPr/>
          <p:nvPr/>
        </p:nvSpPr>
        <p:spPr>
          <a:xfrm flipH="1">
            <a:off x="3581400" y="0"/>
            <a:ext cx="3962400" cy="1600200"/>
          </a:xfrm>
          <a:prstGeom prst="flowChartOnlineStorage">
            <a:avLst/>
          </a:prstGeom>
          <a:solidFill>
            <a:srgbClr val="80C535">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Placeholder 24"/>
          <p:cNvSpPr>
            <a:spLocks noGrp="1"/>
          </p:cNvSpPr>
          <p:nvPr>
            <p:ph type="title"/>
          </p:nvPr>
        </p:nvSpPr>
        <p:spPr>
          <a:xfrm>
            <a:off x="457200" y="275167"/>
            <a:ext cx="32004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01" r:id="rId1"/>
    <p:sldLayoutId id="2147483906" r:id="rId2"/>
    <p:sldLayoutId id="2147483902" r:id="rId3"/>
    <p:sldLayoutId id="2147483904" r:id="rId4"/>
    <p:sldLayoutId id="2147483905" r:id="rId5"/>
    <p:sldLayoutId id="2147483908" r:id="rId6"/>
    <p:sldLayoutId id="2147483910" r:id="rId7"/>
    <p:sldLayoutId id="2147483909" r:id="rId8"/>
    <p:sldLayoutId id="2147483911" r:id="rId9"/>
  </p:sldLayoutIdLst>
  <p:txStyles>
    <p:titleStyle>
      <a:lvl1pPr algn="ctr" defTabSz="914400" rtl="0" eaLnBrk="1" latinLnBrk="0" hangingPunct="1">
        <a:spcBef>
          <a:spcPct val="0"/>
        </a:spcBef>
        <a:buNone/>
        <a:defRPr sz="2800" b="1" kern="1200" baseline="0">
          <a:solidFill>
            <a:srgbClr val="03634A"/>
          </a:solidFill>
          <a:latin typeface="+mj-lt"/>
          <a:ea typeface="+mj-ea"/>
          <a:cs typeface="+mj-cs"/>
        </a:defRPr>
      </a:lvl1pPr>
    </p:titleStyle>
    <p:bodyStyle>
      <a:lvl1pPr marL="342900" indent="-342900" algn="l" defTabSz="914400" rtl="0" eaLnBrk="1" latinLnBrk="0" hangingPunct="1">
        <a:spcBef>
          <a:spcPct val="20000"/>
        </a:spcBef>
        <a:buClr>
          <a:schemeClr val="tx1"/>
        </a:buClr>
        <a:buFont typeface="Arial" pitchFamily="34" charset="0"/>
        <a:buNone/>
        <a:defRPr sz="2000" kern="1200">
          <a:solidFill>
            <a:srgbClr val="80C53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03634A"/>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000" kern="1200">
          <a:solidFill>
            <a:srgbClr val="03634A"/>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3634A"/>
          </a:solidFill>
          <a:latin typeface="+mn-lt"/>
          <a:ea typeface="+mn-ea"/>
          <a:cs typeface="+mn-cs"/>
        </a:defRPr>
      </a:lvl4pPr>
      <a:lvl5pPr marL="2057400" indent="-228600" algn="l" defTabSz="914400" rtl="0" eaLnBrk="1" latinLnBrk="0" hangingPunct="1">
        <a:spcBef>
          <a:spcPct val="20000"/>
        </a:spcBef>
        <a:buFont typeface="Wingdings" pitchFamily="2" charset="2"/>
        <a:buChar char="§"/>
        <a:defRPr sz="2000" kern="1200">
          <a:solidFill>
            <a:srgbClr val="03634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 name="Flowchart: Document 25"/>
          <p:cNvSpPr/>
          <p:nvPr/>
        </p:nvSpPr>
        <p:spPr>
          <a:xfrm rot="10800000">
            <a:off x="0" y="6019800"/>
            <a:ext cx="9144000" cy="838200"/>
          </a:xfrm>
          <a:prstGeom prst="flowChartDocument">
            <a:avLst/>
          </a:prstGeom>
          <a:solidFill>
            <a:srgbClr val="03634A">
              <a:alpha val="7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15"/>
          <p:cNvSpPr>
            <a:spLocks noGrp="1"/>
          </p:cNvSpPr>
          <p:nvPr>
            <p:ph type="body" idx="1"/>
          </p:nvPr>
        </p:nvSpPr>
        <p:spPr>
          <a:xfrm>
            <a:off x="457200" y="1701801"/>
            <a:ext cx="7924800" cy="3962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Footer Placeholder 17"/>
          <p:cNvSpPr>
            <a:spLocks noGrp="1"/>
          </p:cNvSpPr>
          <p:nvPr>
            <p:ph type="ftr" sz="quarter" idx="3"/>
          </p:nvPr>
        </p:nvSpPr>
        <p:spPr>
          <a:xfrm>
            <a:off x="6019800" y="6273802"/>
            <a:ext cx="2895600" cy="366183"/>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23" name="Flowchart: Stored Data 22"/>
          <p:cNvSpPr/>
          <p:nvPr/>
        </p:nvSpPr>
        <p:spPr>
          <a:xfrm flipH="1">
            <a:off x="3581400" y="0"/>
            <a:ext cx="3962400" cy="1600200"/>
          </a:xfrm>
          <a:prstGeom prst="flowChartOnlineStorage">
            <a:avLst/>
          </a:prstGeom>
          <a:solidFill>
            <a:srgbClr val="80C535">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Placeholder 24"/>
          <p:cNvSpPr>
            <a:spLocks noGrp="1"/>
          </p:cNvSpPr>
          <p:nvPr>
            <p:ph type="title"/>
          </p:nvPr>
        </p:nvSpPr>
        <p:spPr>
          <a:xfrm>
            <a:off x="457200" y="275167"/>
            <a:ext cx="32004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507976940"/>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Lst>
  <p:txStyles>
    <p:titleStyle>
      <a:lvl1pPr algn="ctr" defTabSz="914400" rtl="0" eaLnBrk="1" latinLnBrk="0" hangingPunct="1">
        <a:spcBef>
          <a:spcPct val="0"/>
        </a:spcBef>
        <a:buNone/>
        <a:defRPr sz="2800" b="1" kern="1200" baseline="0">
          <a:solidFill>
            <a:srgbClr val="03634A"/>
          </a:solidFill>
          <a:latin typeface="+mj-lt"/>
          <a:ea typeface="+mj-ea"/>
          <a:cs typeface="+mj-cs"/>
        </a:defRPr>
      </a:lvl1pPr>
    </p:titleStyle>
    <p:bodyStyle>
      <a:lvl1pPr marL="342900" indent="-342900" algn="l" defTabSz="914400" rtl="0" eaLnBrk="1" latinLnBrk="0" hangingPunct="1">
        <a:spcBef>
          <a:spcPct val="20000"/>
        </a:spcBef>
        <a:buClr>
          <a:schemeClr val="tx1"/>
        </a:buClr>
        <a:buFont typeface="Arial" pitchFamily="34" charset="0"/>
        <a:buNone/>
        <a:defRPr sz="2000" kern="1200">
          <a:solidFill>
            <a:srgbClr val="80C53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03634A"/>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000" kern="1200">
          <a:solidFill>
            <a:srgbClr val="03634A"/>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3634A"/>
          </a:solidFill>
          <a:latin typeface="+mn-lt"/>
          <a:ea typeface="+mn-ea"/>
          <a:cs typeface="+mn-cs"/>
        </a:defRPr>
      </a:lvl4pPr>
      <a:lvl5pPr marL="2057400" indent="-228600" algn="l" defTabSz="914400" rtl="0" eaLnBrk="1" latinLnBrk="0" hangingPunct="1">
        <a:spcBef>
          <a:spcPct val="20000"/>
        </a:spcBef>
        <a:buFont typeface="Wingdings" pitchFamily="2" charset="2"/>
        <a:buChar char="§"/>
        <a:defRPr sz="2000" kern="1200">
          <a:solidFill>
            <a:srgbClr val="03634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 name="Flowchart: Document 25"/>
          <p:cNvSpPr/>
          <p:nvPr/>
        </p:nvSpPr>
        <p:spPr>
          <a:xfrm rot="10800000">
            <a:off x="0" y="6019800"/>
            <a:ext cx="9144000" cy="838200"/>
          </a:xfrm>
          <a:prstGeom prst="flowChartDocument">
            <a:avLst/>
          </a:prstGeom>
          <a:solidFill>
            <a:srgbClr val="03634A">
              <a:alpha val="7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15"/>
          <p:cNvSpPr>
            <a:spLocks noGrp="1"/>
          </p:cNvSpPr>
          <p:nvPr>
            <p:ph type="body" idx="1"/>
          </p:nvPr>
        </p:nvSpPr>
        <p:spPr>
          <a:xfrm>
            <a:off x="457200" y="1701801"/>
            <a:ext cx="7924800" cy="3962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Footer Placeholder 17"/>
          <p:cNvSpPr>
            <a:spLocks noGrp="1"/>
          </p:cNvSpPr>
          <p:nvPr>
            <p:ph type="ftr" sz="quarter" idx="3"/>
          </p:nvPr>
        </p:nvSpPr>
        <p:spPr>
          <a:xfrm>
            <a:off x="6019800" y="6273802"/>
            <a:ext cx="2895600" cy="366183"/>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25" name="Title Placeholder 24"/>
          <p:cNvSpPr>
            <a:spLocks noGrp="1"/>
          </p:cNvSpPr>
          <p:nvPr>
            <p:ph type="title"/>
          </p:nvPr>
        </p:nvSpPr>
        <p:spPr>
          <a:xfrm>
            <a:off x="457200" y="275167"/>
            <a:ext cx="32004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81360373"/>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Lst>
  <p:txStyles>
    <p:titleStyle>
      <a:lvl1pPr algn="ctr" defTabSz="914400" rtl="0" eaLnBrk="1" latinLnBrk="0" hangingPunct="1">
        <a:spcBef>
          <a:spcPct val="0"/>
        </a:spcBef>
        <a:buNone/>
        <a:defRPr sz="2800" b="1" kern="1200" baseline="0">
          <a:solidFill>
            <a:srgbClr val="03634A"/>
          </a:solidFill>
          <a:latin typeface="+mj-lt"/>
          <a:ea typeface="+mj-ea"/>
          <a:cs typeface="+mj-cs"/>
        </a:defRPr>
      </a:lvl1pPr>
    </p:titleStyle>
    <p:bodyStyle>
      <a:lvl1pPr marL="342900" indent="-342900" algn="l" defTabSz="914400" rtl="0" eaLnBrk="1" latinLnBrk="0" hangingPunct="1">
        <a:spcBef>
          <a:spcPct val="20000"/>
        </a:spcBef>
        <a:buClr>
          <a:schemeClr val="tx1"/>
        </a:buClr>
        <a:buFont typeface="Arial" pitchFamily="34" charset="0"/>
        <a:buNone/>
        <a:defRPr sz="2000" kern="1200">
          <a:solidFill>
            <a:srgbClr val="80C53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03634A"/>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000" kern="1200">
          <a:solidFill>
            <a:srgbClr val="03634A"/>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3634A"/>
          </a:solidFill>
          <a:latin typeface="+mn-lt"/>
          <a:ea typeface="+mn-ea"/>
          <a:cs typeface="+mn-cs"/>
        </a:defRPr>
      </a:lvl4pPr>
      <a:lvl5pPr marL="2057400" indent="-228600" algn="l" defTabSz="914400" rtl="0" eaLnBrk="1" latinLnBrk="0" hangingPunct="1">
        <a:spcBef>
          <a:spcPct val="20000"/>
        </a:spcBef>
        <a:buFont typeface="Wingdings" pitchFamily="2" charset="2"/>
        <a:buChar char="§"/>
        <a:defRPr sz="2000" kern="1200">
          <a:solidFill>
            <a:srgbClr val="03634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alphaModFix amt="28000"/>
            <a:duotone>
              <a:schemeClr val="bg2">
                <a:shade val="45000"/>
                <a:satMod val="135000"/>
              </a:schemeClr>
              <a:prstClr val="white"/>
            </a:duotone>
          </a:blip>
          <a:srcRect/>
          <a:stretch>
            <a:fillRect t="-36000" r="-1000" b="-25000"/>
          </a:stretch>
        </a:blipFill>
        <a:effectLst/>
      </p:bgPr>
    </p:bg>
    <p:spTree>
      <p:nvGrpSpPr>
        <p:cNvPr id="1" name=""/>
        <p:cNvGrpSpPr/>
        <p:nvPr/>
      </p:nvGrpSpPr>
      <p:grpSpPr>
        <a:xfrm>
          <a:off x="0" y="0"/>
          <a:ext cx="0" cy="0"/>
          <a:chOff x="0" y="0"/>
          <a:chExt cx="0" cy="0"/>
        </a:xfrm>
      </p:grpSpPr>
      <p:sp>
        <p:nvSpPr>
          <p:cNvPr id="26" name="Flowchart: Document 25"/>
          <p:cNvSpPr/>
          <p:nvPr/>
        </p:nvSpPr>
        <p:spPr>
          <a:xfrm rot="10800000">
            <a:off x="0" y="6019800"/>
            <a:ext cx="9144000" cy="838200"/>
          </a:xfrm>
          <a:prstGeom prst="flowChartDocument">
            <a:avLst/>
          </a:prstGeom>
          <a:solidFill>
            <a:srgbClr val="03634A">
              <a:alpha val="7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15"/>
          <p:cNvSpPr>
            <a:spLocks noGrp="1"/>
          </p:cNvSpPr>
          <p:nvPr>
            <p:ph type="body" idx="1"/>
          </p:nvPr>
        </p:nvSpPr>
        <p:spPr>
          <a:xfrm>
            <a:off x="457200" y="1701801"/>
            <a:ext cx="7924800" cy="3962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Footer Placeholder 17"/>
          <p:cNvSpPr>
            <a:spLocks noGrp="1"/>
          </p:cNvSpPr>
          <p:nvPr>
            <p:ph type="ftr" sz="quarter" idx="3"/>
          </p:nvPr>
        </p:nvSpPr>
        <p:spPr>
          <a:xfrm>
            <a:off x="6019800" y="6273802"/>
            <a:ext cx="2895600" cy="366183"/>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25" name="Title Placeholder 24"/>
          <p:cNvSpPr>
            <a:spLocks noGrp="1"/>
          </p:cNvSpPr>
          <p:nvPr>
            <p:ph type="title"/>
          </p:nvPr>
        </p:nvSpPr>
        <p:spPr>
          <a:xfrm>
            <a:off x="457200" y="275167"/>
            <a:ext cx="32004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725143323"/>
      </p:ext>
    </p:extLst>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Lst>
  <p:txStyles>
    <p:titleStyle>
      <a:lvl1pPr algn="ctr" defTabSz="914400" rtl="0" eaLnBrk="1" latinLnBrk="0" hangingPunct="1">
        <a:spcBef>
          <a:spcPct val="0"/>
        </a:spcBef>
        <a:buNone/>
        <a:defRPr sz="2800" b="1" kern="1200" baseline="0">
          <a:solidFill>
            <a:srgbClr val="03634A"/>
          </a:solidFill>
          <a:latin typeface="+mj-lt"/>
          <a:ea typeface="+mj-ea"/>
          <a:cs typeface="+mj-cs"/>
        </a:defRPr>
      </a:lvl1pPr>
    </p:titleStyle>
    <p:bodyStyle>
      <a:lvl1pPr marL="342900" indent="-342900" algn="l" defTabSz="914400" rtl="0" eaLnBrk="1" latinLnBrk="0" hangingPunct="1">
        <a:spcBef>
          <a:spcPct val="20000"/>
        </a:spcBef>
        <a:buClr>
          <a:schemeClr val="tx1"/>
        </a:buClr>
        <a:buFont typeface="Arial" pitchFamily="34" charset="0"/>
        <a:buNone/>
        <a:defRPr sz="2000" kern="1200">
          <a:solidFill>
            <a:srgbClr val="80C53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03634A"/>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000" kern="1200">
          <a:solidFill>
            <a:srgbClr val="03634A"/>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3634A"/>
          </a:solidFill>
          <a:latin typeface="+mn-lt"/>
          <a:ea typeface="+mn-ea"/>
          <a:cs typeface="+mn-cs"/>
        </a:defRPr>
      </a:lvl4pPr>
      <a:lvl5pPr marL="2057400" indent="-228600" algn="l" defTabSz="914400" rtl="0" eaLnBrk="1" latinLnBrk="0" hangingPunct="1">
        <a:spcBef>
          <a:spcPct val="20000"/>
        </a:spcBef>
        <a:buFont typeface="Wingdings" pitchFamily="2" charset="2"/>
        <a:buChar char="§"/>
        <a:defRPr sz="2000" kern="1200">
          <a:solidFill>
            <a:srgbClr val="03634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44" y="2180772"/>
            <a:ext cx="8229600" cy="1517650"/>
          </a:xfrm>
        </p:spPr>
        <p:txBody>
          <a:bodyPr>
            <a:noAutofit/>
          </a:bodyPr>
          <a:lstStyle/>
          <a:p>
            <a:r>
              <a:rPr lang="en-US" sz="3600" dirty="0" smtClean="0"/>
              <a:t/>
            </a:r>
            <a:br>
              <a:rPr lang="en-US" sz="3600" dirty="0" smtClean="0"/>
            </a:br>
            <a:r>
              <a:rPr lang="en-US" sz="3600" dirty="0" smtClean="0"/>
              <a:t>Session 4: Employment and Skill Development</a:t>
            </a:r>
            <a:r>
              <a:rPr lang="en-US" sz="3600" dirty="0"/>
              <a:t/>
            </a:r>
            <a:br>
              <a:rPr lang="en-US" sz="3600" dirty="0"/>
            </a:br>
            <a:r>
              <a:rPr lang="en-US" sz="3200" i="1" dirty="0" smtClean="0"/>
              <a:t> </a:t>
            </a:r>
            <a:r>
              <a:rPr lang="en-US" sz="3200" i="1" dirty="0"/>
              <a:t/>
            </a:r>
            <a:br>
              <a:rPr lang="en-US" sz="3200" i="1" dirty="0"/>
            </a:br>
            <a:endParaRPr lang="en-US" sz="3200" i="1" dirty="0"/>
          </a:p>
        </p:txBody>
      </p:sp>
      <p:sp>
        <p:nvSpPr>
          <p:cNvPr id="3" name="Text Placeholder 2"/>
          <p:cNvSpPr>
            <a:spLocks noGrp="1"/>
          </p:cNvSpPr>
          <p:nvPr>
            <p:ph type="body" sz="quarter" idx="13"/>
          </p:nvPr>
        </p:nvSpPr>
        <p:spPr/>
        <p:txBody>
          <a:bodyPr>
            <a:normAutofit/>
          </a:bodyPr>
          <a:lstStyle/>
          <a:p>
            <a:r>
              <a:rPr lang="en-US" sz="1800" dirty="0" smtClean="0"/>
              <a:t>Harry Pastuszek</a:t>
            </a:r>
            <a:endParaRPr lang="en-US" sz="1800" dirty="0"/>
          </a:p>
        </p:txBody>
      </p:sp>
      <p:sp>
        <p:nvSpPr>
          <p:cNvPr id="5" name="Text Placeholder 4"/>
          <p:cNvSpPr>
            <a:spLocks noGrp="1"/>
          </p:cNvSpPr>
          <p:nvPr>
            <p:ph type="body" sz="quarter" idx="14"/>
          </p:nvPr>
        </p:nvSpPr>
        <p:spPr>
          <a:xfrm>
            <a:off x="2148114" y="3827688"/>
            <a:ext cx="5050972" cy="902607"/>
          </a:xfrm>
        </p:spPr>
        <p:txBody>
          <a:bodyPr>
            <a:normAutofit fontScale="92500" lnSpcReduction="20000"/>
          </a:bodyPr>
          <a:lstStyle/>
          <a:p>
            <a:pPr algn="just"/>
            <a:r>
              <a:rPr lang="en-US" b="1" dirty="0"/>
              <a:t>Local Content Policies in the Oil, Gas, and Mining </a:t>
            </a:r>
            <a:r>
              <a:rPr lang="en-US" b="1" dirty="0" smtClean="0"/>
              <a:t>Sector</a:t>
            </a:r>
          </a:p>
          <a:p>
            <a:endParaRPr lang="en-US" b="1" dirty="0" smtClean="0"/>
          </a:p>
          <a:p>
            <a:endParaRPr lang="en-US" b="1" dirty="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11086"/>
            <a:ext cx="8229600" cy="4383314"/>
          </a:xfrm>
        </p:spPr>
        <p:txBody>
          <a:bodyPr>
            <a:normAutofit fontScale="77500" lnSpcReduction="20000"/>
          </a:bodyPr>
          <a:lstStyle/>
          <a:p>
            <a:endParaRPr lang="en-US" dirty="0" smtClean="0"/>
          </a:p>
          <a:p>
            <a:pPr marL="457200" indent="-457200">
              <a:buFont typeface="Arial" panose="020B0604020202020204" pitchFamily="34" charset="0"/>
              <a:buChar char="•"/>
            </a:pPr>
            <a:r>
              <a:rPr lang="en-US" dirty="0" smtClean="0"/>
              <a:t>Average age in oil and gas – 49 (highest in offshore)</a:t>
            </a:r>
          </a:p>
          <a:p>
            <a:pPr marL="457200" indent="-457200">
              <a:buFont typeface="Arial" panose="020B0604020202020204" pitchFamily="34" charset="0"/>
              <a:buChar char="•"/>
            </a:pPr>
            <a:r>
              <a:rPr lang="en-US" dirty="0" smtClean="0"/>
              <a:t>400,000 </a:t>
            </a:r>
            <a:r>
              <a:rPr lang="en-US" dirty="0"/>
              <a:t>professionals employed </a:t>
            </a:r>
            <a:r>
              <a:rPr lang="en-US" dirty="0" smtClean="0"/>
              <a:t>globally in oil and gas</a:t>
            </a:r>
          </a:p>
          <a:p>
            <a:pPr marL="457200" indent="-457200">
              <a:buFont typeface="Arial" panose="020B0604020202020204" pitchFamily="34" charset="0"/>
              <a:buChar char="•"/>
            </a:pPr>
            <a:r>
              <a:rPr lang="en-US" dirty="0" smtClean="0"/>
              <a:t>Studies suggest the industry must add 11,000 new entrants annually to counter retirement and new demand – engineering and vocational skills down significantly in developed economies</a:t>
            </a:r>
          </a:p>
          <a:p>
            <a:pPr marL="457200" indent="-457200">
              <a:buFont typeface="Arial" panose="020B0604020202020204" pitchFamily="34" charset="0"/>
              <a:buChar char="•"/>
            </a:pPr>
            <a:r>
              <a:rPr lang="en-US" dirty="0" smtClean="0"/>
              <a:t>Estimates vary in particulars but all suggest a shortfall of 10-15% for technical positions in the industry – and it’s growing due to accelerated retirement impacts</a:t>
            </a:r>
          </a:p>
          <a:p>
            <a:pPr marL="457200" indent="-457200">
              <a:buFont typeface="Arial" panose="020B0604020202020204" pitchFamily="34" charset="0"/>
              <a:buChar char="•"/>
            </a:pPr>
            <a:endParaRPr lang="en-US" dirty="0"/>
          </a:p>
          <a:p>
            <a:r>
              <a:rPr lang="en-US" dirty="0" smtClean="0"/>
              <a:t>	</a:t>
            </a:r>
          </a:p>
          <a:p>
            <a:pPr marL="457200" indent="-457200">
              <a:buFont typeface="Arial"/>
              <a:buChar char="•"/>
            </a:pPr>
            <a:endParaRPr lang="en-US" dirty="0">
              <a:solidFill>
                <a:schemeClr val="tx1"/>
              </a:solidFill>
            </a:endParaRPr>
          </a:p>
        </p:txBody>
      </p:sp>
      <p:sp>
        <p:nvSpPr>
          <p:cNvPr id="3" name="Title 2"/>
          <p:cNvSpPr>
            <a:spLocks noGrp="1"/>
          </p:cNvSpPr>
          <p:nvPr>
            <p:ph type="title"/>
          </p:nvPr>
        </p:nvSpPr>
        <p:spPr/>
        <p:txBody>
          <a:bodyPr>
            <a:normAutofit/>
          </a:bodyPr>
          <a:lstStyle/>
          <a:p>
            <a:r>
              <a:rPr lang="en-US" dirty="0" smtClean="0"/>
              <a:t> Oil and Gas Challenge</a:t>
            </a:r>
            <a:endParaRPr lang="en-US" dirty="0"/>
          </a:p>
        </p:txBody>
      </p:sp>
    </p:spTree>
    <p:extLst>
      <p:ext uri="{BB962C8B-B14F-4D97-AF65-F5344CB8AC3E}">
        <p14:creationId xmlns:p14="http://schemas.microsoft.com/office/powerpoint/2010/main" val="2196149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11086"/>
            <a:ext cx="8229600" cy="4383314"/>
          </a:xfrm>
        </p:spPr>
        <p:txBody>
          <a:bodyPr>
            <a:normAutofit fontScale="92500" lnSpcReduction="20000"/>
          </a:bodyPr>
          <a:lstStyle/>
          <a:p>
            <a:endParaRPr lang="en-US" dirty="0" smtClean="0"/>
          </a:p>
          <a:p>
            <a:pPr marL="457200" indent="-457200">
              <a:buFont typeface="Arial" panose="020B0604020202020204" pitchFamily="34" charset="0"/>
              <a:buChar char="•"/>
            </a:pPr>
            <a:r>
              <a:rPr lang="en-US" dirty="0" smtClean="0"/>
              <a:t>The oil and gas scenario is not unique – miners face the same</a:t>
            </a:r>
          </a:p>
          <a:p>
            <a:pPr marL="457200" indent="-457200">
              <a:buFont typeface="Arial" panose="020B0604020202020204" pitchFamily="34" charset="0"/>
              <a:buChar char="•"/>
            </a:pPr>
            <a:r>
              <a:rPr lang="en-US" dirty="0" smtClean="0"/>
              <a:t>One distinction – mining operations do employ a higher % of local people</a:t>
            </a:r>
          </a:p>
          <a:p>
            <a:pPr marL="457200" indent="-457200">
              <a:buFont typeface="Arial" panose="020B0604020202020204" pitchFamily="34" charset="0"/>
              <a:buChar char="•"/>
            </a:pPr>
            <a:r>
              <a:rPr lang="en-US" dirty="0" smtClean="0"/>
              <a:t>The crunch for mining is most severe in developed markets – Canada and Australia losing to retirement at a higher rate than O&amp;G</a:t>
            </a:r>
          </a:p>
          <a:p>
            <a:pPr marL="457200" indent="-457200">
              <a:buFont typeface="Arial" panose="020B0604020202020204" pitchFamily="34" charset="0"/>
              <a:buChar char="•"/>
            </a:pPr>
            <a:endParaRPr lang="en-US" dirty="0"/>
          </a:p>
          <a:p>
            <a:r>
              <a:rPr lang="en-US" dirty="0" smtClean="0"/>
              <a:t>	</a:t>
            </a:r>
          </a:p>
          <a:p>
            <a:pPr marL="457200" indent="-457200">
              <a:buFont typeface="Arial"/>
              <a:buChar char="•"/>
            </a:pPr>
            <a:endParaRPr lang="en-US" dirty="0">
              <a:solidFill>
                <a:schemeClr val="tx1"/>
              </a:solidFill>
            </a:endParaRPr>
          </a:p>
        </p:txBody>
      </p:sp>
      <p:sp>
        <p:nvSpPr>
          <p:cNvPr id="3" name="Title 2"/>
          <p:cNvSpPr>
            <a:spLocks noGrp="1"/>
          </p:cNvSpPr>
          <p:nvPr>
            <p:ph type="title"/>
          </p:nvPr>
        </p:nvSpPr>
        <p:spPr/>
        <p:txBody>
          <a:bodyPr>
            <a:normAutofit/>
          </a:bodyPr>
          <a:lstStyle/>
          <a:p>
            <a:r>
              <a:rPr lang="en-US" dirty="0" smtClean="0"/>
              <a:t> Mining Challenge</a:t>
            </a:r>
            <a:endParaRPr lang="en-US" dirty="0"/>
          </a:p>
        </p:txBody>
      </p:sp>
    </p:spTree>
    <p:extLst>
      <p:ext uri="{BB962C8B-B14F-4D97-AF65-F5344CB8AC3E}">
        <p14:creationId xmlns:p14="http://schemas.microsoft.com/office/powerpoint/2010/main" val="686781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 Education and Training</a:t>
            </a:r>
            <a:endParaRPr lang="en-US" dirty="0"/>
          </a:p>
        </p:txBody>
      </p:sp>
      <p:sp>
        <p:nvSpPr>
          <p:cNvPr id="2" name="Content Placeholder 1"/>
          <p:cNvSpPr>
            <a:spLocks noGrp="1"/>
          </p:cNvSpPr>
          <p:nvPr>
            <p:ph sz="half" idx="1"/>
          </p:nvPr>
        </p:nvSpPr>
        <p:spPr/>
        <p:txBody>
          <a:bodyPr>
            <a:normAutofit fontScale="92500" lnSpcReduction="10000"/>
          </a:bodyPr>
          <a:lstStyle/>
          <a:p>
            <a:endParaRPr lang="en-US" dirty="0" smtClean="0"/>
          </a:p>
          <a:p>
            <a:pPr marL="457200" indent="-457200">
              <a:buFont typeface="Arial" panose="020B0604020202020204" pitchFamily="34" charset="0"/>
              <a:buChar char="•"/>
            </a:pPr>
            <a:r>
              <a:rPr lang="en-US" dirty="0" smtClean="0"/>
              <a:t>Primary and secondary</a:t>
            </a:r>
          </a:p>
          <a:p>
            <a:pPr marL="457200" indent="-457200">
              <a:buFont typeface="Arial" panose="020B0604020202020204" pitchFamily="34" charset="0"/>
              <a:buChar char="•"/>
            </a:pPr>
            <a:r>
              <a:rPr lang="en-US" dirty="0" smtClean="0"/>
              <a:t>Tertiary</a:t>
            </a:r>
          </a:p>
          <a:p>
            <a:pPr marL="857250" lvl="1" indent="-457200"/>
            <a:r>
              <a:rPr lang="en-US" dirty="0" smtClean="0"/>
              <a:t>Arts</a:t>
            </a:r>
          </a:p>
          <a:p>
            <a:pPr marL="857250" lvl="1" indent="-457200"/>
            <a:r>
              <a:rPr lang="en-US" dirty="0" smtClean="0"/>
              <a:t>Sciences</a:t>
            </a:r>
          </a:p>
          <a:p>
            <a:pPr marL="457200" indent="-457200">
              <a:buFont typeface="Arial" panose="020B0604020202020204" pitchFamily="34" charset="0"/>
              <a:buChar char="•"/>
            </a:pPr>
            <a:r>
              <a:rPr lang="en-US" dirty="0" smtClean="0"/>
              <a:t>Professional</a:t>
            </a:r>
          </a:p>
          <a:p>
            <a:pPr marL="857250" lvl="1" indent="-457200"/>
            <a:r>
              <a:rPr lang="en-US" dirty="0" smtClean="0"/>
              <a:t>Law</a:t>
            </a:r>
          </a:p>
          <a:p>
            <a:pPr marL="857250" lvl="1" indent="-457200"/>
            <a:r>
              <a:rPr lang="en-US" dirty="0" smtClean="0"/>
              <a:t>Accounting</a:t>
            </a:r>
          </a:p>
          <a:p>
            <a:pPr marL="857250" lvl="1" indent="-457200"/>
            <a:r>
              <a:rPr lang="en-US" dirty="0" smtClean="0"/>
              <a:t>Engineering</a:t>
            </a:r>
          </a:p>
          <a:p>
            <a:pPr marL="857250" lvl="1" indent="-457200"/>
            <a:r>
              <a:rPr lang="en-US" dirty="0" smtClean="0"/>
              <a:t>Business</a:t>
            </a:r>
          </a:p>
          <a:p>
            <a:pPr marL="857250" lvl="1" indent="-457200"/>
            <a:endParaRPr lang="en-US" dirty="0" smtClean="0"/>
          </a:p>
          <a:p>
            <a:pPr marL="457200" indent="-457200">
              <a:buFont typeface="Arial" panose="020B0604020202020204" pitchFamily="34" charset="0"/>
              <a:buChar char="•"/>
            </a:pPr>
            <a:endParaRPr lang="en-US" dirty="0"/>
          </a:p>
          <a:p>
            <a:r>
              <a:rPr lang="en-US" dirty="0" smtClean="0"/>
              <a:t>	</a:t>
            </a:r>
          </a:p>
          <a:p>
            <a:pPr marL="457200" indent="-457200">
              <a:buFont typeface="Arial"/>
              <a:buChar char="•"/>
            </a:pPr>
            <a:endParaRPr lang="en-US" dirty="0">
              <a:solidFill>
                <a:schemeClr val="tx1"/>
              </a:solidFill>
            </a:endParaRPr>
          </a:p>
        </p:txBody>
      </p:sp>
      <p:sp>
        <p:nvSpPr>
          <p:cNvPr id="4" name="Content Placeholder 3"/>
          <p:cNvSpPr>
            <a:spLocks noGrp="1"/>
          </p:cNvSpPr>
          <p:nvPr>
            <p:ph sz="quarter" idx="13"/>
          </p:nvPr>
        </p:nvSpPr>
        <p:spPr>
          <a:xfrm>
            <a:off x="4724400" y="1988456"/>
            <a:ext cx="4114800" cy="3675743"/>
          </a:xfrm>
        </p:spPr>
        <p:txBody>
          <a:bodyPr/>
          <a:lstStyle/>
          <a:p>
            <a:pPr marL="457200" indent="-457200">
              <a:buFont typeface="Arial" panose="020B0604020202020204" pitchFamily="34" charset="0"/>
              <a:buChar char="•"/>
            </a:pPr>
            <a:r>
              <a:rPr lang="en-US" dirty="0" smtClean="0"/>
              <a:t>Technical and Vocational Education and Training (TVET)</a:t>
            </a:r>
          </a:p>
          <a:p>
            <a:pPr marL="857250" lvl="1" indent="-457200"/>
            <a:r>
              <a:rPr lang="en-US" dirty="0" smtClean="0"/>
              <a:t>Services Technical</a:t>
            </a:r>
          </a:p>
          <a:p>
            <a:pPr marL="857250" lvl="1" indent="-457200"/>
            <a:r>
              <a:rPr lang="en-US" dirty="0" smtClean="0"/>
              <a:t>Services Personal</a:t>
            </a:r>
          </a:p>
          <a:p>
            <a:pPr marL="857250" lvl="1" indent="-457200"/>
            <a:r>
              <a:rPr lang="en-US" dirty="0" smtClean="0"/>
              <a:t>Construction</a:t>
            </a:r>
          </a:p>
          <a:p>
            <a:pPr marL="857250" lvl="1" indent="-457200"/>
            <a:endParaRPr lang="en-US" dirty="0"/>
          </a:p>
          <a:p>
            <a:pPr marL="457200" indent="-457200">
              <a:buFont typeface="Arial" panose="020B0604020202020204" pitchFamily="34" charset="0"/>
              <a:buChar char="•"/>
            </a:pPr>
            <a:r>
              <a:rPr lang="en-US" dirty="0" smtClean="0"/>
              <a:t>Training typically geared to post-secondary students to prepare directly for employment</a:t>
            </a:r>
          </a:p>
          <a:p>
            <a:pPr marL="857250" lvl="1" indent="-457200"/>
            <a:endParaRPr lang="en-US" dirty="0"/>
          </a:p>
          <a:p>
            <a:endParaRPr lang="en-US" dirty="0"/>
          </a:p>
        </p:txBody>
      </p:sp>
    </p:spTree>
    <p:extLst>
      <p:ext uri="{BB962C8B-B14F-4D97-AF65-F5344CB8AC3E}">
        <p14:creationId xmlns:p14="http://schemas.microsoft.com/office/powerpoint/2010/main" val="558708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11086"/>
            <a:ext cx="8229600" cy="4383314"/>
          </a:xfrm>
        </p:spPr>
        <p:txBody>
          <a:bodyPr>
            <a:normAutofit fontScale="92500" lnSpcReduction="10000"/>
          </a:bodyPr>
          <a:lstStyle/>
          <a:p>
            <a:endParaRPr lang="en-US" dirty="0" smtClean="0"/>
          </a:p>
          <a:p>
            <a:pPr marL="457200" indent="-457200">
              <a:buFont typeface="Arial" panose="020B0604020202020204" pitchFamily="34" charset="0"/>
              <a:buChar char="•"/>
            </a:pPr>
            <a:r>
              <a:rPr lang="en-US" i="1" dirty="0" smtClean="0"/>
              <a:t>"those </a:t>
            </a:r>
            <a:r>
              <a:rPr lang="en-US" i="1" dirty="0"/>
              <a:t>aspects of the educational process involving, in addition to general education, the study of technologies and related sciences, and the acquisition of practical skills, attitudes, understanding and knowledge relating to occupations in various sectors of economic and social life."</a:t>
            </a:r>
            <a:endParaRPr lang="en-US" dirty="0"/>
          </a:p>
          <a:p>
            <a:r>
              <a:rPr lang="en-US" dirty="0" smtClean="0"/>
              <a:t>	</a:t>
            </a:r>
          </a:p>
          <a:p>
            <a:pPr marL="457200" indent="-457200">
              <a:buFont typeface="Arial"/>
              <a:buChar char="•"/>
            </a:pPr>
            <a:endParaRPr lang="en-US" dirty="0">
              <a:solidFill>
                <a:schemeClr val="tx1"/>
              </a:solidFill>
            </a:endParaRPr>
          </a:p>
        </p:txBody>
      </p:sp>
      <p:sp>
        <p:nvSpPr>
          <p:cNvPr id="3" name="Title 2"/>
          <p:cNvSpPr>
            <a:spLocks noGrp="1"/>
          </p:cNvSpPr>
          <p:nvPr>
            <p:ph type="title"/>
          </p:nvPr>
        </p:nvSpPr>
        <p:spPr/>
        <p:txBody>
          <a:bodyPr>
            <a:normAutofit/>
          </a:bodyPr>
          <a:lstStyle/>
          <a:p>
            <a:r>
              <a:rPr lang="en-US" dirty="0" smtClean="0"/>
              <a:t> UNESCO definition - TVET</a:t>
            </a:r>
            <a:endParaRPr lang="en-US" dirty="0"/>
          </a:p>
        </p:txBody>
      </p:sp>
    </p:spTree>
    <p:extLst>
      <p:ext uri="{BB962C8B-B14F-4D97-AF65-F5344CB8AC3E}">
        <p14:creationId xmlns:p14="http://schemas.microsoft.com/office/powerpoint/2010/main" val="2205088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11086"/>
            <a:ext cx="8229600" cy="4383314"/>
          </a:xfrm>
        </p:spPr>
        <p:txBody>
          <a:bodyPr>
            <a:normAutofit fontScale="92500" lnSpcReduction="10000"/>
          </a:bodyPr>
          <a:lstStyle/>
          <a:p>
            <a:endParaRPr lang="en-US" dirty="0" smtClean="0"/>
          </a:p>
          <a:p>
            <a:pPr marL="457200" indent="-457200">
              <a:buFont typeface="Arial" panose="020B0604020202020204" pitchFamily="34" charset="0"/>
              <a:buChar char="•"/>
            </a:pPr>
            <a:r>
              <a:rPr lang="en-US" dirty="0" err="1" smtClean="0"/>
              <a:t>Maths</a:t>
            </a:r>
            <a:r>
              <a:rPr lang="en-US" dirty="0" smtClean="0"/>
              <a:t> and sciences are not in demand among young people</a:t>
            </a:r>
          </a:p>
          <a:p>
            <a:pPr marL="457200" indent="-457200">
              <a:buFont typeface="Arial" panose="020B0604020202020204" pitchFamily="34" charset="0"/>
              <a:buChar char="•"/>
            </a:pPr>
            <a:r>
              <a:rPr lang="en-US" dirty="0" smtClean="0"/>
              <a:t>Developed world has turned its back on TVET</a:t>
            </a:r>
          </a:p>
          <a:p>
            <a:pPr marL="457200" indent="-457200">
              <a:buFont typeface="Arial" panose="020B0604020202020204" pitchFamily="34" charset="0"/>
              <a:buChar char="•"/>
            </a:pPr>
            <a:r>
              <a:rPr lang="en-US" dirty="0" smtClean="0"/>
              <a:t>The boom and bust hiring cycles of the industry have entrenched the lack of mid-career retention that plagues the industry</a:t>
            </a:r>
          </a:p>
          <a:p>
            <a:pPr marL="457200" indent="-457200">
              <a:buFont typeface="Arial" panose="020B0604020202020204" pitchFamily="34" charset="0"/>
              <a:buChar char="•"/>
            </a:pPr>
            <a:endParaRPr lang="en-US" dirty="0"/>
          </a:p>
          <a:p>
            <a:r>
              <a:rPr lang="en-US" dirty="0" smtClean="0"/>
              <a:t>	</a:t>
            </a:r>
          </a:p>
          <a:p>
            <a:pPr marL="457200" indent="-457200">
              <a:buFont typeface="Arial"/>
              <a:buChar char="•"/>
            </a:pPr>
            <a:endParaRPr lang="en-US" dirty="0">
              <a:solidFill>
                <a:schemeClr val="tx1"/>
              </a:solidFill>
            </a:endParaRPr>
          </a:p>
        </p:txBody>
      </p:sp>
      <p:sp>
        <p:nvSpPr>
          <p:cNvPr id="3" name="Title 2"/>
          <p:cNvSpPr>
            <a:spLocks noGrp="1"/>
          </p:cNvSpPr>
          <p:nvPr>
            <p:ph type="title"/>
          </p:nvPr>
        </p:nvSpPr>
        <p:spPr/>
        <p:txBody>
          <a:bodyPr>
            <a:normAutofit/>
          </a:bodyPr>
          <a:lstStyle/>
          <a:p>
            <a:r>
              <a:rPr lang="en-US" dirty="0" smtClean="0"/>
              <a:t> Drivers of the Shortage</a:t>
            </a:r>
            <a:endParaRPr lang="en-US" dirty="0"/>
          </a:p>
        </p:txBody>
      </p:sp>
    </p:spTree>
    <p:extLst>
      <p:ext uri="{BB962C8B-B14F-4D97-AF65-F5344CB8AC3E}">
        <p14:creationId xmlns:p14="http://schemas.microsoft.com/office/powerpoint/2010/main" val="143107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11086"/>
            <a:ext cx="8229600" cy="4978400"/>
          </a:xfrm>
        </p:spPr>
        <p:txBody>
          <a:bodyPr>
            <a:normAutofit fontScale="92500" lnSpcReduction="20000"/>
          </a:bodyPr>
          <a:lstStyle/>
          <a:p>
            <a:endParaRPr lang="en-US" dirty="0" smtClean="0"/>
          </a:p>
          <a:p>
            <a:pPr marL="457200" indent="-457200">
              <a:buFont typeface="Arial" panose="020B0604020202020204" pitchFamily="34" charset="0"/>
              <a:buChar char="•"/>
            </a:pPr>
            <a:r>
              <a:rPr lang="en-US" dirty="0" smtClean="0"/>
              <a:t>This is a perfect storm for emerging market economies to seize the wheel</a:t>
            </a:r>
          </a:p>
          <a:p>
            <a:pPr marL="457200" indent="-457200">
              <a:buFont typeface="Arial" panose="020B0604020202020204" pitchFamily="34" charset="0"/>
              <a:buChar char="•"/>
            </a:pPr>
            <a:r>
              <a:rPr lang="en-US" dirty="0" err="1" smtClean="0"/>
              <a:t>Petronas</a:t>
            </a:r>
            <a:r>
              <a:rPr lang="en-US" dirty="0" smtClean="0"/>
              <a:t>/</a:t>
            </a:r>
            <a:r>
              <a:rPr lang="en-US" dirty="0" err="1" smtClean="0"/>
              <a:t>Petrofac</a:t>
            </a:r>
            <a:r>
              <a:rPr lang="en-US" dirty="0" smtClean="0"/>
              <a:t> – an example. Need to fight off ageing workforce, GCC poaching</a:t>
            </a:r>
          </a:p>
          <a:p>
            <a:pPr marL="457200" indent="-457200">
              <a:buFont typeface="Arial" panose="020B0604020202020204" pitchFamily="34" charset="0"/>
              <a:buChar char="•"/>
            </a:pPr>
            <a:r>
              <a:rPr lang="en-US" dirty="0" smtClean="0"/>
              <a:t>Lengthy lead time on some new developments – actually time for training and skills development to have an impact (</a:t>
            </a:r>
            <a:r>
              <a:rPr lang="en-US" dirty="0" err="1" smtClean="0"/>
              <a:t>Moz</a:t>
            </a:r>
            <a:r>
              <a:rPr lang="en-US" dirty="0" smtClean="0"/>
              <a:t> and </a:t>
            </a:r>
            <a:r>
              <a:rPr lang="en-US" dirty="0" err="1" smtClean="0"/>
              <a:t>Tanz</a:t>
            </a:r>
            <a:r>
              <a:rPr lang="en-US" dirty="0" smtClean="0"/>
              <a:t>)</a:t>
            </a:r>
          </a:p>
          <a:p>
            <a:pPr marL="457200" indent="-457200">
              <a:buFont typeface="Arial" panose="020B0604020202020204" pitchFamily="34" charset="0"/>
              <a:buChar char="•"/>
            </a:pPr>
            <a:r>
              <a:rPr lang="en-US" dirty="0" smtClean="0"/>
              <a:t>The time may be now to focus on workforce participation over supply chain participation</a:t>
            </a:r>
            <a:endParaRPr lang="en-US" dirty="0"/>
          </a:p>
          <a:p>
            <a:r>
              <a:rPr lang="en-US" dirty="0" smtClean="0"/>
              <a:t>	</a:t>
            </a:r>
          </a:p>
          <a:p>
            <a:pPr marL="457200" indent="-457200">
              <a:buFont typeface="Arial"/>
              <a:buChar char="•"/>
            </a:pPr>
            <a:endParaRPr lang="en-US" dirty="0">
              <a:solidFill>
                <a:schemeClr val="tx1"/>
              </a:solidFill>
            </a:endParaRPr>
          </a:p>
        </p:txBody>
      </p:sp>
      <p:sp>
        <p:nvSpPr>
          <p:cNvPr id="3" name="Title 2"/>
          <p:cNvSpPr>
            <a:spLocks noGrp="1"/>
          </p:cNvSpPr>
          <p:nvPr>
            <p:ph type="title"/>
          </p:nvPr>
        </p:nvSpPr>
        <p:spPr/>
        <p:txBody>
          <a:bodyPr>
            <a:normAutofit/>
          </a:bodyPr>
          <a:lstStyle/>
          <a:p>
            <a:r>
              <a:rPr lang="en-US" dirty="0" smtClean="0"/>
              <a:t> The real story for local content</a:t>
            </a:r>
            <a:endParaRPr lang="en-US" dirty="0"/>
          </a:p>
        </p:txBody>
      </p:sp>
    </p:spTree>
    <p:extLst>
      <p:ext uri="{BB962C8B-B14F-4D97-AF65-F5344CB8AC3E}">
        <p14:creationId xmlns:p14="http://schemas.microsoft.com/office/powerpoint/2010/main" val="1828834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11086"/>
            <a:ext cx="8229600" cy="5246914"/>
          </a:xfrm>
        </p:spPr>
        <p:txBody>
          <a:bodyPr>
            <a:normAutofit fontScale="47500" lnSpcReduction="20000"/>
          </a:bodyPr>
          <a:lstStyle/>
          <a:p>
            <a:endParaRPr lang="en-US" dirty="0" smtClean="0"/>
          </a:p>
          <a:p>
            <a:pPr marL="457200" indent="-457200">
              <a:buFont typeface="Arial" panose="020B0604020202020204" pitchFamily="34" charset="0"/>
              <a:buChar char="•"/>
            </a:pPr>
            <a:r>
              <a:rPr lang="en-US" sz="5100" dirty="0" smtClean="0"/>
              <a:t>How/whether to encourage a focus on technical skills rather than professional engineering/management? Is it an either/or?</a:t>
            </a:r>
          </a:p>
          <a:p>
            <a:pPr marL="457200" indent="-457200">
              <a:buFont typeface="Arial" panose="020B0604020202020204" pitchFamily="34" charset="0"/>
              <a:buChar char="•"/>
            </a:pPr>
            <a:r>
              <a:rPr lang="en-US" sz="5100" dirty="0" smtClean="0"/>
              <a:t>Who is the proper steward of TVET programs – MNCs engaged in the industry, national companies, Gov., MFIs?</a:t>
            </a:r>
          </a:p>
          <a:p>
            <a:pPr marL="457200" indent="-457200">
              <a:buFont typeface="Arial" panose="020B0604020202020204" pitchFamily="34" charset="0"/>
              <a:buChar char="•"/>
            </a:pPr>
            <a:r>
              <a:rPr lang="en-US" sz="5100" dirty="0" smtClean="0"/>
              <a:t>Is enterprise always better than manpower development – is this an either/or?</a:t>
            </a:r>
          </a:p>
          <a:p>
            <a:pPr marL="457200" lvl="0" indent="-457200">
              <a:buFont typeface="Arial" pitchFamily="34" charset="0"/>
              <a:buChar char="•"/>
            </a:pPr>
            <a:r>
              <a:rPr lang="en-US" sz="5100" dirty="0"/>
              <a:t>Should incentives be used to steer local employment and training? if so, what kind of incentives? </a:t>
            </a:r>
          </a:p>
          <a:p>
            <a:pPr marL="457200" lvl="0" indent="-457200">
              <a:buFont typeface="Arial" pitchFamily="34" charset="0"/>
              <a:buChar char="•"/>
            </a:pPr>
            <a:r>
              <a:rPr lang="en-US" sz="5100" dirty="0"/>
              <a:t>What are the most relevant factors that affect the success of localization of employment</a:t>
            </a:r>
            <a:r>
              <a:rPr lang="en-US" sz="5100" dirty="0" smtClean="0"/>
              <a:t>?</a:t>
            </a:r>
          </a:p>
          <a:p>
            <a:pPr marL="457200" lvl="0" indent="-457200">
              <a:buFont typeface="Arial" pitchFamily="34" charset="0"/>
              <a:buChar char="•"/>
            </a:pPr>
            <a:r>
              <a:rPr lang="en-US" sz="5100" dirty="0"/>
              <a:t>What actions can be taken to bridge the skills gap in the short term? </a:t>
            </a:r>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a:p>
            <a:r>
              <a:rPr lang="en-US" dirty="0" smtClean="0"/>
              <a:t>	</a:t>
            </a:r>
          </a:p>
          <a:p>
            <a:pPr marL="457200" indent="-457200">
              <a:buFont typeface="Arial"/>
              <a:buChar char="•"/>
            </a:pPr>
            <a:endParaRPr lang="en-US" dirty="0">
              <a:solidFill>
                <a:schemeClr val="tx1"/>
              </a:solidFill>
            </a:endParaRPr>
          </a:p>
        </p:txBody>
      </p:sp>
      <p:sp>
        <p:nvSpPr>
          <p:cNvPr id="3" name="Title 2"/>
          <p:cNvSpPr>
            <a:spLocks noGrp="1"/>
          </p:cNvSpPr>
          <p:nvPr>
            <p:ph type="title"/>
          </p:nvPr>
        </p:nvSpPr>
        <p:spPr/>
        <p:txBody>
          <a:bodyPr>
            <a:normAutofit/>
          </a:bodyPr>
          <a:lstStyle/>
          <a:p>
            <a:r>
              <a:rPr lang="en-US" dirty="0" smtClean="0"/>
              <a:t> Questions to consider</a:t>
            </a:r>
            <a:endParaRPr lang="en-US" dirty="0"/>
          </a:p>
        </p:txBody>
      </p:sp>
    </p:spTree>
    <p:extLst>
      <p:ext uri="{BB962C8B-B14F-4D97-AF65-F5344CB8AC3E}">
        <p14:creationId xmlns:p14="http://schemas.microsoft.com/office/powerpoint/2010/main" val="3322303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2092</TotalTime>
  <Words>458</Words>
  <Application>Microsoft Office PowerPoint</Application>
  <PresentationFormat>On-screen Show (4:3)</PresentationFormat>
  <Paragraphs>69</Paragraphs>
  <Slides>8</Slides>
  <Notes>0</Notes>
  <HiddenSlides>0</HiddenSlides>
  <MMClips>0</MMClips>
  <ScaleCrop>false</ScaleCrop>
  <HeadingPairs>
    <vt:vector size="4" baseType="variant">
      <vt:variant>
        <vt:lpstr>Theme</vt:lpstr>
      </vt:variant>
      <vt:variant>
        <vt:i4>4</vt:i4>
      </vt:variant>
      <vt:variant>
        <vt:lpstr>Slide Titles</vt:lpstr>
      </vt:variant>
      <vt:variant>
        <vt:i4>8</vt:i4>
      </vt:variant>
    </vt:vector>
  </HeadingPairs>
  <TitlesOfParts>
    <vt:vector size="12" baseType="lpstr">
      <vt:lpstr>Office Theme</vt:lpstr>
      <vt:lpstr>1_Office Theme</vt:lpstr>
      <vt:lpstr>2_Office Theme</vt:lpstr>
      <vt:lpstr>3_Office Theme</vt:lpstr>
      <vt:lpstr> Session 4: Employment and Skill Development   </vt:lpstr>
      <vt:lpstr> Oil and Gas Challenge</vt:lpstr>
      <vt:lpstr> Mining Challenge</vt:lpstr>
      <vt:lpstr> Education and Training</vt:lpstr>
      <vt:lpstr> UNESCO definition - TVET</vt:lpstr>
      <vt:lpstr> Drivers of the Shortage</vt:lpstr>
      <vt:lpstr> The real story for local content</vt:lpstr>
      <vt:lpstr> Questions to consider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knewman</dc:creator>
  <cp:lastModifiedBy>Jonathan Davidar</cp:lastModifiedBy>
  <cp:revision>153</cp:revision>
  <dcterms:created xsi:type="dcterms:W3CDTF">2013-04-22T16:48:07Z</dcterms:created>
  <dcterms:modified xsi:type="dcterms:W3CDTF">2013-10-31T19:08:22Z</dcterms:modified>
</cp:coreProperties>
</file>