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00" r:id="rId2"/>
  </p:sldMasterIdLst>
  <p:notesMasterIdLst>
    <p:notesMasterId r:id="rId34"/>
  </p:notesMasterIdLst>
  <p:sldIdLst>
    <p:sldId id="256" r:id="rId3"/>
    <p:sldId id="300" r:id="rId4"/>
    <p:sldId id="301" r:id="rId5"/>
    <p:sldId id="337" r:id="rId6"/>
    <p:sldId id="340" r:id="rId7"/>
    <p:sldId id="307" r:id="rId8"/>
    <p:sldId id="291" r:id="rId9"/>
    <p:sldId id="293" r:id="rId10"/>
    <p:sldId id="305" r:id="rId11"/>
    <p:sldId id="306" r:id="rId12"/>
    <p:sldId id="297" r:id="rId13"/>
    <p:sldId id="309" r:id="rId14"/>
    <p:sldId id="311" r:id="rId15"/>
    <p:sldId id="312" r:id="rId16"/>
    <p:sldId id="313" r:id="rId17"/>
    <p:sldId id="314" r:id="rId18"/>
    <p:sldId id="315" r:id="rId19"/>
    <p:sldId id="320" r:id="rId20"/>
    <p:sldId id="321" r:id="rId21"/>
    <p:sldId id="323" r:id="rId22"/>
    <p:sldId id="325" r:id="rId23"/>
    <p:sldId id="327" r:id="rId24"/>
    <p:sldId id="329" r:id="rId25"/>
    <p:sldId id="331" r:id="rId26"/>
    <p:sldId id="335" r:id="rId27"/>
    <p:sldId id="333" r:id="rId28"/>
    <p:sldId id="317" r:id="rId29"/>
    <p:sldId id="304" r:id="rId30"/>
    <p:sldId id="257" r:id="rId31"/>
    <p:sldId id="259" r:id="rId32"/>
    <p:sldId id="296" r:id="rId3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Nato Goderdzishvili" initials="NG" lastIdx="1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AD8D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533" autoAdjust="0"/>
  </p:normalViewPr>
  <p:slideViewPr>
    <p:cSldViewPr snapToGrid="0">
      <p:cViewPr>
        <p:scale>
          <a:sx n="50" d="100"/>
          <a:sy n="50" d="100"/>
        </p:scale>
        <p:origin x="-984" y="-75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8.xml"/><Relationship Id="rId21" Type="http://schemas.openxmlformats.org/officeDocument/2006/relationships/slide" Target="slides/slide19.xml"/><Relationship Id="rId22" Type="http://schemas.openxmlformats.org/officeDocument/2006/relationships/slide" Target="slides/slide20.xml"/><Relationship Id="rId23" Type="http://schemas.openxmlformats.org/officeDocument/2006/relationships/slide" Target="slides/slide21.xml"/><Relationship Id="rId24" Type="http://schemas.openxmlformats.org/officeDocument/2006/relationships/slide" Target="slides/slide22.xml"/><Relationship Id="rId25" Type="http://schemas.openxmlformats.org/officeDocument/2006/relationships/slide" Target="slides/slide23.xml"/><Relationship Id="rId26" Type="http://schemas.openxmlformats.org/officeDocument/2006/relationships/slide" Target="slides/slide24.xml"/><Relationship Id="rId27" Type="http://schemas.openxmlformats.org/officeDocument/2006/relationships/slide" Target="slides/slide25.xml"/><Relationship Id="rId28" Type="http://schemas.openxmlformats.org/officeDocument/2006/relationships/slide" Target="slides/slide26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30" Type="http://schemas.openxmlformats.org/officeDocument/2006/relationships/slide" Target="slides/slide28.xml"/><Relationship Id="rId31" Type="http://schemas.openxmlformats.org/officeDocument/2006/relationships/slide" Target="slides/slide29.xml"/><Relationship Id="rId32" Type="http://schemas.openxmlformats.org/officeDocument/2006/relationships/slide" Target="slides/slide30.xml"/><Relationship Id="rId9" Type="http://schemas.openxmlformats.org/officeDocument/2006/relationships/slide" Target="slides/slide7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33" Type="http://schemas.openxmlformats.org/officeDocument/2006/relationships/slide" Target="slides/slide31.xml"/><Relationship Id="rId34" Type="http://schemas.openxmlformats.org/officeDocument/2006/relationships/notesMaster" Target="notesMasters/notesMaster1.xml"/><Relationship Id="rId35" Type="http://schemas.openxmlformats.org/officeDocument/2006/relationships/printerSettings" Target="printerSettings/printerSettings1.bin"/><Relationship Id="rId36" Type="http://schemas.openxmlformats.org/officeDocument/2006/relationships/commentAuthors" Target="commentAuthors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slide" Target="slides/slide15.xml"/><Relationship Id="rId18" Type="http://schemas.openxmlformats.org/officeDocument/2006/relationships/slide" Target="slides/slide16.xml"/><Relationship Id="rId19" Type="http://schemas.openxmlformats.org/officeDocument/2006/relationships/slide" Target="slides/slide17.xml"/><Relationship Id="rId37" Type="http://schemas.openxmlformats.org/officeDocument/2006/relationships/presProps" Target="presProps.xml"/><Relationship Id="rId38" Type="http://schemas.openxmlformats.org/officeDocument/2006/relationships/viewProps" Target="viewProps.xml"/><Relationship Id="rId39" Type="http://schemas.openxmlformats.org/officeDocument/2006/relationships/theme" Target="theme/theme1.xml"/><Relationship Id="rId40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4">
  <dgm:title val=""/>
  <dgm:desc val=""/>
  <dgm:catLst>
    <dgm:cat type="accent1" pri="11400"/>
  </dgm:catLst>
  <dgm:styleLbl name="node0">
    <dgm:fillClrLst meth="cycle">
      <a:schemeClr val="accent1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1">
        <a:shade val="50000"/>
      </a:schemeClr>
      <a:schemeClr val="accent1">
        <a:tint val="55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1">
        <a:shade val="80000"/>
        <a:alpha val="50000"/>
      </a:schemeClr>
      <a:schemeClr val="accent1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55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ED1121B-E46B-4587-8B0C-451132D4574B}" type="doc">
      <dgm:prSet loTypeId="urn:microsoft.com/office/officeart/2005/8/layout/hierarchy4" loCatId="list" qsTypeId="urn:microsoft.com/office/officeart/2005/8/quickstyle/simple4" qsCatId="simple" csTypeId="urn:microsoft.com/office/officeart/2005/8/colors/accent1_4" csCatId="accent1" phldr="1"/>
      <dgm:spPr/>
      <dgm:t>
        <a:bodyPr/>
        <a:lstStyle/>
        <a:p>
          <a:endParaRPr lang="en-US"/>
        </a:p>
      </dgm:t>
    </dgm:pt>
    <dgm:pt modelId="{BC573FF6-F580-44F2-9046-9F25EDB3DA05}">
      <dgm:prSet phldrT="[Text]"/>
      <dgm:spPr>
        <a:solidFill>
          <a:srgbClr val="0070C0"/>
        </a:solidFill>
      </dgm:spPr>
      <dgm:t>
        <a:bodyPr/>
        <a:lstStyle/>
        <a:p>
          <a:r>
            <a:rPr lang="en-US" dirty="0" err="1" smtClean="0"/>
            <a:t>Реформа</a:t>
          </a:r>
          <a:endParaRPr lang="en-US" dirty="0">
            <a:latin typeface="Uni Nusxuri Regular" pitchFamily="34" charset="0"/>
          </a:endParaRPr>
        </a:p>
      </dgm:t>
    </dgm:pt>
    <dgm:pt modelId="{E2C61CA3-72E2-4CF2-8E3C-9AF2E78D98A0}" type="parTrans" cxnId="{153DCCA9-A7E2-4820-8FFF-0EC3DE752908}">
      <dgm:prSet/>
      <dgm:spPr/>
      <dgm:t>
        <a:bodyPr/>
        <a:lstStyle/>
        <a:p>
          <a:endParaRPr lang="en-US"/>
        </a:p>
      </dgm:t>
    </dgm:pt>
    <dgm:pt modelId="{BEF10051-304A-4CC2-A8F3-8F937CA5FC7F}" type="sibTrans" cxnId="{153DCCA9-A7E2-4820-8FFF-0EC3DE752908}">
      <dgm:prSet/>
      <dgm:spPr/>
      <dgm:t>
        <a:bodyPr/>
        <a:lstStyle/>
        <a:p>
          <a:endParaRPr lang="en-US"/>
        </a:p>
      </dgm:t>
    </dgm:pt>
    <dgm:pt modelId="{A8D5DA06-D750-4490-B2D5-F29BEB40DD46}">
      <dgm:prSet phldrT="[Text]"/>
      <dgm:spPr>
        <a:solidFill>
          <a:srgbClr val="00B050"/>
        </a:solidFill>
      </dgm:spPr>
      <dgm:t>
        <a:bodyPr/>
        <a:lstStyle/>
        <a:p>
          <a:r>
            <a:rPr lang="en-US" b="1" dirty="0" err="1" smtClean="0"/>
            <a:t>Эффективность</a:t>
          </a:r>
          <a:endParaRPr lang="en-US" b="1" dirty="0"/>
        </a:p>
      </dgm:t>
    </dgm:pt>
    <dgm:pt modelId="{327D7FBF-DF31-4B14-82A3-0FD85EE43D1C}" type="parTrans" cxnId="{20640F7D-0920-427A-9845-506836FB8E49}">
      <dgm:prSet/>
      <dgm:spPr/>
      <dgm:t>
        <a:bodyPr/>
        <a:lstStyle/>
        <a:p>
          <a:endParaRPr lang="en-US"/>
        </a:p>
      </dgm:t>
    </dgm:pt>
    <dgm:pt modelId="{187648DD-BC25-4771-B251-29EC5A9C0B26}" type="sibTrans" cxnId="{20640F7D-0920-427A-9845-506836FB8E49}">
      <dgm:prSet/>
      <dgm:spPr/>
      <dgm:t>
        <a:bodyPr/>
        <a:lstStyle/>
        <a:p>
          <a:endParaRPr lang="en-US"/>
        </a:p>
      </dgm:t>
    </dgm:pt>
    <dgm:pt modelId="{E047E6BE-1293-4A54-8582-A12B835A360A}">
      <dgm:prSet phldrT="[Text]" custT="1"/>
      <dgm:spPr>
        <a:solidFill>
          <a:srgbClr val="92D050"/>
        </a:solidFill>
        <a:ln>
          <a:solidFill>
            <a:srgbClr val="92D050"/>
          </a:solidFill>
        </a:ln>
      </dgm:spPr>
      <dgm:t>
        <a:bodyPr/>
        <a:lstStyle/>
        <a:p>
          <a:r>
            <a:rPr lang="en-US" sz="2000" b="1" dirty="0" err="1" smtClean="0"/>
            <a:t>Время</a:t>
          </a:r>
          <a:endParaRPr lang="en-US" sz="2000" b="1" dirty="0"/>
        </a:p>
      </dgm:t>
    </dgm:pt>
    <dgm:pt modelId="{F25898C2-1101-440A-813E-A1A5B1CB8678}" type="parTrans" cxnId="{60D5F30B-1176-4FB6-9D5D-16E09341ADDB}">
      <dgm:prSet/>
      <dgm:spPr/>
      <dgm:t>
        <a:bodyPr/>
        <a:lstStyle/>
        <a:p>
          <a:endParaRPr lang="en-US"/>
        </a:p>
      </dgm:t>
    </dgm:pt>
    <dgm:pt modelId="{28F83265-59FA-4FF2-A96B-8C9F5A3F41B0}" type="sibTrans" cxnId="{60D5F30B-1176-4FB6-9D5D-16E09341ADDB}">
      <dgm:prSet/>
      <dgm:spPr/>
      <dgm:t>
        <a:bodyPr/>
        <a:lstStyle/>
        <a:p>
          <a:endParaRPr lang="en-US"/>
        </a:p>
      </dgm:t>
    </dgm:pt>
    <dgm:pt modelId="{6DE5D0C9-1681-4F20-8A7D-6510AC4562E1}">
      <dgm:prSet phldrT="[Text]" custT="1"/>
      <dgm:spPr>
        <a:solidFill>
          <a:srgbClr val="92D050"/>
        </a:solidFill>
      </dgm:spPr>
      <dgm:t>
        <a:bodyPr/>
        <a:lstStyle/>
        <a:p>
          <a:r>
            <a:rPr lang="en-US" sz="2000" b="1" dirty="0" err="1" smtClean="0"/>
            <a:t>Цена</a:t>
          </a:r>
          <a:endParaRPr lang="en-US" sz="2000" b="1" dirty="0"/>
        </a:p>
      </dgm:t>
    </dgm:pt>
    <dgm:pt modelId="{3393399A-614C-4AA5-B1E3-17D30F19A142}" type="parTrans" cxnId="{76C056AC-2381-4CFB-80A1-E583CC8A528C}">
      <dgm:prSet/>
      <dgm:spPr/>
      <dgm:t>
        <a:bodyPr/>
        <a:lstStyle/>
        <a:p>
          <a:endParaRPr lang="en-US"/>
        </a:p>
      </dgm:t>
    </dgm:pt>
    <dgm:pt modelId="{A48C9BD3-4726-452F-AA02-F74D62FF3B19}" type="sibTrans" cxnId="{76C056AC-2381-4CFB-80A1-E583CC8A528C}">
      <dgm:prSet/>
      <dgm:spPr/>
      <dgm:t>
        <a:bodyPr/>
        <a:lstStyle/>
        <a:p>
          <a:endParaRPr lang="en-US"/>
        </a:p>
      </dgm:t>
    </dgm:pt>
    <dgm:pt modelId="{55E90071-2DB4-4213-9C20-78E95C2109DD}">
      <dgm:prSet phldrT="[Text]"/>
      <dgm:spPr>
        <a:solidFill>
          <a:srgbClr val="FFC000"/>
        </a:solidFill>
      </dgm:spPr>
      <dgm:t>
        <a:bodyPr/>
        <a:lstStyle/>
        <a:p>
          <a:r>
            <a:rPr lang="en-US" b="1" dirty="0" err="1" smtClean="0"/>
            <a:t>Прозрачность</a:t>
          </a:r>
          <a:endParaRPr lang="en-US" b="1" dirty="0"/>
        </a:p>
      </dgm:t>
    </dgm:pt>
    <dgm:pt modelId="{7B3857DF-F363-4B4A-A55D-C90BC44D665D}" type="parTrans" cxnId="{D51E804F-9F0C-4475-B12F-11375894087C}">
      <dgm:prSet/>
      <dgm:spPr/>
      <dgm:t>
        <a:bodyPr/>
        <a:lstStyle/>
        <a:p>
          <a:endParaRPr lang="en-US"/>
        </a:p>
      </dgm:t>
    </dgm:pt>
    <dgm:pt modelId="{0411821F-FE7E-455B-8193-9B1A879A6678}" type="sibTrans" cxnId="{D51E804F-9F0C-4475-B12F-11375894087C}">
      <dgm:prSet/>
      <dgm:spPr/>
      <dgm:t>
        <a:bodyPr/>
        <a:lstStyle/>
        <a:p>
          <a:endParaRPr lang="en-US"/>
        </a:p>
      </dgm:t>
    </dgm:pt>
    <dgm:pt modelId="{61D5A808-9B30-494F-B71A-669149EAA9B1}">
      <dgm:prSet phldrT="[Text]" custT="1"/>
      <dgm:spPr>
        <a:solidFill>
          <a:schemeClr val="bg2">
            <a:lumMod val="50000"/>
          </a:schemeClr>
        </a:solidFill>
      </dgm:spPr>
      <dgm:t>
        <a:bodyPr/>
        <a:lstStyle/>
        <a:p>
          <a:r>
            <a:rPr lang="en-US" sz="1900" b="1" dirty="0" smtClean="0"/>
            <a:t>П</a:t>
          </a:r>
          <a:r>
            <a:rPr lang="ru-RU" sz="1900" b="1" dirty="0" err="1" smtClean="0"/>
            <a:t>одотчетность</a:t>
          </a:r>
          <a:endParaRPr lang="en-US" sz="1900" b="1" i="0" dirty="0"/>
        </a:p>
      </dgm:t>
    </dgm:pt>
    <dgm:pt modelId="{14C70516-12FE-4280-A5A6-C9FA7E37E1B1}" type="parTrans" cxnId="{87E03BD6-D9BE-4E40-A041-0CC92F753C0C}">
      <dgm:prSet/>
      <dgm:spPr/>
      <dgm:t>
        <a:bodyPr/>
        <a:lstStyle/>
        <a:p>
          <a:endParaRPr lang="en-US"/>
        </a:p>
      </dgm:t>
    </dgm:pt>
    <dgm:pt modelId="{F9D1E4DB-1DF9-450E-87AE-EF549BCAB3E6}" type="sibTrans" cxnId="{87E03BD6-D9BE-4E40-A041-0CC92F753C0C}">
      <dgm:prSet/>
      <dgm:spPr/>
      <dgm:t>
        <a:bodyPr/>
        <a:lstStyle/>
        <a:p>
          <a:endParaRPr lang="en-US"/>
        </a:p>
      </dgm:t>
    </dgm:pt>
    <dgm:pt modelId="{9F7C09C6-B9FC-44C2-B2B5-6E6C6972FD81}">
      <dgm:prSet phldrT="[Text]" custT="1"/>
      <dgm:spPr>
        <a:solidFill>
          <a:srgbClr val="92D050"/>
        </a:solidFill>
      </dgm:spPr>
      <dgm:t>
        <a:bodyPr/>
        <a:lstStyle/>
        <a:p>
          <a:r>
            <a:rPr lang="en-US" sz="2000" b="1" dirty="0" err="1" smtClean="0"/>
            <a:t>Доступность</a:t>
          </a:r>
          <a:endParaRPr lang="en-US" sz="2000" b="1" dirty="0"/>
        </a:p>
      </dgm:t>
    </dgm:pt>
    <dgm:pt modelId="{71985C4D-FDF8-4AC0-AF14-5DD78FFC6571}" type="parTrans" cxnId="{9E4A4F3A-D3BB-499A-91E5-2B1041655C02}">
      <dgm:prSet/>
      <dgm:spPr/>
      <dgm:t>
        <a:bodyPr/>
        <a:lstStyle/>
        <a:p>
          <a:endParaRPr lang="en-US"/>
        </a:p>
      </dgm:t>
    </dgm:pt>
    <dgm:pt modelId="{E7D27966-396C-4CA8-9D13-C2A49ABB7F04}" type="sibTrans" cxnId="{9E4A4F3A-D3BB-499A-91E5-2B1041655C02}">
      <dgm:prSet/>
      <dgm:spPr/>
      <dgm:t>
        <a:bodyPr/>
        <a:lstStyle/>
        <a:p>
          <a:endParaRPr lang="en-US"/>
        </a:p>
      </dgm:t>
    </dgm:pt>
    <dgm:pt modelId="{81CA9707-A702-4A20-8805-57D27B213D40}" type="pres">
      <dgm:prSet presAssocID="{AED1121B-E46B-4587-8B0C-451132D4574B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158E2B07-DB73-479C-AB93-1DD1F3FED7DC}" type="pres">
      <dgm:prSet presAssocID="{BC573FF6-F580-44F2-9046-9F25EDB3DA05}" presName="vertOne" presStyleCnt="0"/>
      <dgm:spPr/>
      <dgm:t>
        <a:bodyPr/>
        <a:lstStyle/>
        <a:p>
          <a:endParaRPr lang="en-US"/>
        </a:p>
      </dgm:t>
    </dgm:pt>
    <dgm:pt modelId="{AB8921BE-C23D-4C5A-8E29-36633C3386C3}" type="pres">
      <dgm:prSet presAssocID="{BC573FF6-F580-44F2-9046-9F25EDB3DA05}" presName="txOn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671E3A1A-0E30-4A9E-A2AB-F25A3FE0B2B9}" type="pres">
      <dgm:prSet presAssocID="{BC573FF6-F580-44F2-9046-9F25EDB3DA05}" presName="parTransOne" presStyleCnt="0"/>
      <dgm:spPr/>
      <dgm:t>
        <a:bodyPr/>
        <a:lstStyle/>
        <a:p>
          <a:endParaRPr lang="en-US"/>
        </a:p>
      </dgm:t>
    </dgm:pt>
    <dgm:pt modelId="{7917C09B-72DA-4189-B531-4BFEE5AAB4B5}" type="pres">
      <dgm:prSet presAssocID="{BC573FF6-F580-44F2-9046-9F25EDB3DA05}" presName="horzOne" presStyleCnt="0"/>
      <dgm:spPr/>
      <dgm:t>
        <a:bodyPr/>
        <a:lstStyle/>
        <a:p>
          <a:endParaRPr lang="en-US"/>
        </a:p>
      </dgm:t>
    </dgm:pt>
    <dgm:pt modelId="{ECA586D7-8CEB-4657-9A2D-0EEA946F4BB7}" type="pres">
      <dgm:prSet presAssocID="{A8D5DA06-D750-4490-B2D5-F29BEB40DD46}" presName="vertTwo" presStyleCnt="0"/>
      <dgm:spPr/>
      <dgm:t>
        <a:bodyPr/>
        <a:lstStyle/>
        <a:p>
          <a:endParaRPr lang="en-US"/>
        </a:p>
      </dgm:t>
    </dgm:pt>
    <dgm:pt modelId="{B28DCEBB-0902-485E-B08A-1E6D5FDD6C3F}" type="pres">
      <dgm:prSet presAssocID="{A8D5DA06-D750-4490-B2D5-F29BEB40DD46}" presName="txTwo" presStyleLbl="node2" presStyleIdx="0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E07183CB-4985-4B3C-8707-D3AEA18F8BF2}" type="pres">
      <dgm:prSet presAssocID="{A8D5DA06-D750-4490-B2D5-F29BEB40DD46}" presName="parTransTwo" presStyleCnt="0"/>
      <dgm:spPr/>
      <dgm:t>
        <a:bodyPr/>
        <a:lstStyle/>
        <a:p>
          <a:endParaRPr lang="en-US"/>
        </a:p>
      </dgm:t>
    </dgm:pt>
    <dgm:pt modelId="{72B3ADE3-A37B-41A9-9CC5-E974BFB764FB}" type="pres">
      <dgm:prSet presAssocID="{A8D5DA06-D750-4490-B2D5-F29BEB40DD46}" presName="horzTwo" presStyleCnt="0"/>
      <dgm:spPr/>
      <dgm:t>
        <a:bodyPr/>
        <a:lstStyle/>
        <a:p>
          <a:endParaRPr lang="en-US"/>
        </a:p>
      </dgm:t>
    </dgm:pt>
    <dgm:pt modelId="{F140C718-3039-4D88-B2E8-21456C00A3A9}" type="pres">
      <dgm:prSet presAssocID="{E047E6BE-1293-4A54-8582-A12B835A360A}" presName="vertThree" presStyleCnt="0"/>
      <dgm:spPr/>
      <dgm:t>
        <a:bodyPr/>
        <a:lstStyle/>
        <a:p>
          <a:endParaRPr lang="en-US"/>
        </a:p>
      </dgm:t>
    </dgm:pt>
    <dgm:pt modelId="{C656E312-6D93-45F8-BD21-E091C12EA0F0}" type="pres">
      <dgm:prSet presAssocID="{E047E6BE-1293-4A54-8582-A12B835A360A}" presName="txThree" presStyleLbl="node3" presStyleIdx="0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C10D33C3-818F-452E-80D9-2764893865D5}" type="pres">
      <dgm:prSet presAssocID="{E047E6BE-1293-4A54-8582-A12B835A360A}" presName="horzThree" presStyleCnt="0"/>
      <dgm:spPr/>
      <dgm:t>
        <a:bodyPr/>
        <a:lstStyle/>
        <a:p>
          <a:endParaRPr lang="en-US"/>
        </a:p>
      </dgm:t>
    </dgm:pt>
    <dgm:pt modelId="{C2881C58-192F-47D5-A188-153F7C76D750}" type="pres">
      <dgm:prSet presAssocID="{28F83265-59FA-4FF2-A96B-8C9F5A3F41B0}" presName="sibSpaceThree" presStyleCnt="0"/>
      <dgm:spPr/>
      <dgm:t>
        <a:bodyPr/>
        <a:lstStyle/>
        <a:p>
          <a:endParaRPr lang="en-US"/>
        </a:p>
      </dgm:t>
    </dgm:pt>
    <dgm:pt modelId="{2AF4162E-C0E5-4843-AD46-06375FBD082E}" type="pres">
      <dgm:prSet presAssocID="{6DE5D0C9-1681-4F20-8A7D-6510AC4562E1}" presName="vertThree" presStyleCnt="0"/>
      <dgm:spPr/>
      <dgm:t>
        <a:bodyPr/>
        <a:lstStyle/>
        <a:p>
          <a:endParaRPr lang="en-US"/>
        </a:p>
      </dgm:t>
    </dgm:pt>
    <dgm:pt modelId="{6B3A9CE3-D37D-4927-8ABA-EDABD348CAE6}" type="pres">
      <dgm:prSet presAssocID="{6DE5D0C9-1681-4F20-8A7D-6510AC4562E1}" presName="txThree" presStyleLbl="node3" presStyleIdx="1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0DFCC7B9-CA0C-4D2E-AC82-FAB014683179}" type="pres">
      <dgm:prSet presAssocID="{6DE5D0C9-1681-4F20-8A7D-6510AC4562E1}" presName="horzThree" presStyleCnt="0"/>
      <dgm:spPr/>
      <dgm:t>
        <a:bodyPr/>
        <a:lstStyle/>
        <a:p>
          <a:endParaRPr lang="en-US"/>
        </a:p>
      </dgm:t>
    </dgm:pt>
    <dgm:pt modelId="{01A93FB9-06DB-4843-8889-107EB6E22423}" type="pres">
      <dgm:prSet presAssocID="{A48C9BD3-4726-452F-AA02-F74D62FF3B19}" presName="sibSpaceThree" presStyleCnt="0"/>
      <dgm:spPr/>
      <dgm:t>
        <a:bodyPr/>
        <a:lstStyle/>
        <a:p>
          <a:endParaRPr lang="en-US"/>
        </a:p>
      </dgm:t>
    </dgm:pt>
    <dgm:pt modelId="{9C1B8013-109D-4E19-8A63-54CAB8223895}" type="pres">
      <dgm:prSet presAssocID="{9F7C09C6-B9FC-44C2-B2B5-6E6C6972FD81}" presName="vertThree" presStyleCnt="0"/>
      <dgm:spPr/>
      <dgm:t>
        <a:bodyPr/>
        <a:lstStyle/>
        <a:p>
          <a:endParaRPr lang="en-US"/>
        </a:p>
      </dgm:t>
    </dgm:pt>
    <dgm:pt modelId="{A0D4B597-E361-4442-B595-F4436FD9AB3D}" type="pres">
      <dgm:prSet presAssocID="{9F7C09C6-B9FC-44C2-B2B5-6E6C6972FD81}" presName="txThree" presStyleLbl="node3" presStyleIdx="2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19251ACA-2D55-491B-97D1-3D2603261284}" type="pres">
      <dgm:prSet presAssocID="{9F7C09C6-B9FC-44C2-B2B5-6E6C6972FD81}" presName="horzThree" presStyleCnt="0"/>
      <dgm:spPr/>
      <dgm:t>
        <a:bodyPr/>
        <a:lstStyle/>
        <a:p>
          <a:endParaRPr lang="en-US"/>
        </a:p>
      </dgm:t>
    </dgm:pt>
    <dgm:pt modelId="{EDDCD1BB-C241-454A-B0E4-130AF050FE66}" type="pres">
      <dgm:prSet presAssocID="{187648DD-BC25-4771-B251-29EC5A9C0B26}" presName="sibSpaceTwo" presStyleCnt="0"/>
      <dgm:spPr/>
      <dgm:t>
        <a:bodyPr/>
        <a:lstStyle/>
        <a:p>
          <a:endParaRPr lang="en-US"/>
        </a:p>
      </dgm:t>
    </dgm:pt>
    <dgm:pt modelId="{9B852565-7A59-44B9-BC5A-A9BD66BC5AF7}" type="pres">
      <dgm:prSet presAssocID="{55E90071-2DB4-4213-9C20-78E95C2109DD}" presName="vertTwo" presStyleCnt="0"/>
      <dgm:spPr/>
      <dgm:t>
        <a:bodyPr/>
        <a:lstStyle/>
        <a:p>
          <a:endParaRPr lang="en-US"/>
        </a:p>
      </dgm:t>
    </dgm:pt>
    <dgm:pt modelId="{07691554-CCB4-4168-BAAD-1C81E6AC4146}" type="pres">
      <dgm:prSet presAssocID="{55E90071-2DB4-4213-9C20-78E95C2109DD}" presName="txTwo" presStyleLbl="node2" presStyleIdx="1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90A9F674-90DC-4B78-BBD0-9B1FDBCB88FF}" type="pres">
      <dgm:prSet presAssocID="{55E90071-2DB4-4213-9C20-78E95C2109DD}" presName="parTransTwo" presStyleCnt="0"/>
      <dgm:spPr/>
      <dgm:t>
        <a:bodyPr/>
        <a:lstStyle/>
        <a:p>
          <a:endParaRPr lang="en-US"/>
        </a:p>
      </dgm:t>
    </dgm:pt>
    <dgm:pt modelId="{1B51DF73-2500-4609-B444-04E5C2ADB941}" type="pres">
      <dgm:prSet presAssocID="{55E90071-2DB4-4213-9C20-78E95C2109DD}" presName="horzTwo" presStyleCnt="0"/>
      <dgm:spPr/>
      <dgm:t>
        <a:bodyPr/>
        <a:lstStyle/>
        <a:p>
          <a:endParaRPr lang="en-US"/>
        </a:p>
      </dgm:t>
    </dgm:pt>
    <dgm:pt modelId="{CDC416CD-BBAC-4F19-9E42-D87DAA0EEDD7}" type="pres">
      <dgm:prSet presAssocID="{61D5A808-9B30-494F-B71A-669149EAA9B1}" presName="vertThree" presStyleCnt="0"/>
      <dgm:spPr/>
      <dgm:t>
        <a:bodyPr/>
        <a:lstStyle/>
        <a:p>
          <a:endParaRPr lang="en-US"/>
        </a:p>
      </dgm:t>
    </dgm:pt>
    <dgm:pt modelId="{4E212A07-BD5B-443D-95E1-CB01AF59B753}" type="pres">
      <dgm:prSet presAssocID="{61D5A808-9B30-494F-B71A-669149EAA9B1}" presName="txThree" presStyleLbl="node3" presStyleIdx="3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5AD925A3-7A08-4B48-A20C-2E45F34E3792}" type="pres">
      <dgm:prSet presAssocID="{61D5A808-9B30-494F-B71A-669149EAA9B1}" presName="horzThree" presStyleCnt="0"/>
      <dgm:spPr/>
      <dgm:t>
        <a:bodyPr/>
        <a:lstStyle/>
        <a:p>
          <a:endParaRPr lang="en-US"/>
        </a:p>
      </dgm:t>
    </dgm:pt>
  </dgm:ptLst>
  <dgm:cxnLst>
    <dgm:cxn modelId="{D51E804F-9F0C-4475-B12F-11375894087C}" srcId="{BC573FF6-F580-44F2-9046-9F25EDB3DA05}" destId="{55E90071-2DB4-4213-9C20-78E95C2109DD}" srcOrd="1" destOrd="0" parTransId="{7B3857DF-F363-4B4A-A55D-C90BC44D665D}" sibTransId="{0411821F-FE7E-455B-8193-9B1A879A6678}"/>
    <dgm:cxn modelId="{153DCCA9-A7E2-4820-8FFF-0EC3DE752908}" srcId="{AED1121B-E46B-4587-8B0C-451132D4574B}" destId="{BC573FF6-F580-44F2-9046-9F25EDB3DA05}" srcOrd="0" destOrd="0" parTransId="{E2C61CA3-72E2-4CF2-8E3C-9AF2E78D98A0}" sibTransId="{BEF10051-304A-4CC2-A8F3-8F937CA5FC7F}"/>
    <dgm:cxn modelId="{2379139E-B0E3-434D-8248-C0BB8E6E864D}" type="presOf" srcId="{6DE5D0C9-1681-4F20-8A7D-6510AC4562E1}" destId="{6B3A9CE3-D37D-4927-8ABA-EDABD348CAE6}" srcOrd="0" destOrd="0" presId="urn:microsoft.com/office/officeart/2005/8/layout/hierarchy4"/>
    <dgm:cxn modelId="{76C056AC-2381-4CFB-80A1-E583CC8A528C}" srcId="{A8D5DA06-D750-4490-B2D5-F29BEB40DD46}" destId="{6DE5D0C9-1681-4F20-8A7D-6510AC4562E1}" srcOrd="1" destOrd="0" parTransId="{3393399A-614C-4AA5-B1E3-17D30F19A142}" sibTransId="{A48C9BD3-4726-452F-AA02-F74D62FF3B19}"/>
    <dgm:cxn modelId="{88C7AEBA-0359-4BA0-9A4D-D995A4A2F573}" type="presOf" srcId="{9F7C09C6-B9FC-44C2-B2B5-6E6C6972FD81}" destId="{A0D4B597-E361-4442-B595-F4436FD9AB3D}" srcOrd="0" destOrd="0" presId="urn:microsoft.com/office/officeart/2005/8/layout/hierarchy4"/>
    <dgm:cxn modelId="{20640F7D-0920-427A-9845-506836FB8E49}" srcId="{BC573FF6-F580-44F2-9046-9F25EDB3DA05}" destId="{A8D5DA06-D750-4490-B2D5-F29BEB40DD46}" srcOrd="0" destOrd="0" parTransId="{327D7FBF-DF31-4B14-82A3-0FD85EE43D1C}" sibTransId="{187648DD-BC25-4771-B251-29EC5A9C0B26}"/>
    <dgm:cxn modelId="{A59E0E21-2114-44F2-A93E-00D3E7B4DF55}" type="presOf" srcId="{AED1121B-E46B-4587-8B0C-451132D4574B}" destId="{81CA9707-A702-4A20-8805-57D27B213D40}" srcOrd="0" destOrd="0" presId="urn:microsoft.com/office/officeart/2005/8/layout/hierarchy4"/>
    <dgm:cxn modelId="{8A0DA40E-3FF4-4EF9-AC95-0E21324A25A1}" type="presOf" srcId="{61D5A808-9B30-494F-B71A-669149EAA9B1}" destId="{4E212A07-BD5B-443D-95E1-CB01AF59B753}" srcOrd="0" destOrd="0" presId="urn:microsoft.com/office/officeart/2005/8/layout/hierarchy4"/>
    <dgm:cxn modelId="{87E03BD6-D9BE-4E40-A041-0CC92F753C0C}" srcId="{55E90071-2DB4-4213-9C20-78E95C2109DD}" destId="{61D5A808-9B30-494F-B71A-669149EAA9B1}" srcOrd="0" destOrd="0" parTransId="{14C70516-12FE-4280-A5A6-C9FA7E37E1B1}" sibTransId="{F9D1E4DB-1DF9-450E-87AE-EF549BCAB3E6}"/>
    <dgm:cxn modelId="{47E017A7-D5E6-4ACC-8234-51FBE78ABBA8}" type="presOf" srcId="{55E90071-2DB4-4213-9C20-78E95C2109DD}" destId="{07691554-CCB4-4168-BAAD-1C81E6AC4146}" srcOrd="0" destOrd="0" presId="urn:microsoft.com/office/officeart/2005/8/layout/hierarchy4"/>
    <dgm:cxn modelId="{5E19141D-CF74-456E-8821-1028FF3561B9}" type="presOf" srcId="{E047E6BE-1293-4A54-8582-A12B835A360A}" destId="{C656E312-6D93-45F8-BD21-E091C12EA0F0}" srcOrd="0" destOrd="0" presId="urn:microsoft.com/office/officeart/2005/8/layout/hierarchy4"/>
    <dgm:cxn modelId="{EA50C82F-9357-4589-9E88-A2E4D3FD46BA}" type="presOf" srcId="{BC573FF6-F580-44F2-9046-9F25EDB3DA05}" destId="{AB8921BE-C23D-4C5A-8E29-36633C3386C3}" srcOrd="0" destOrd="0" presId="urn:microsoft.com/office/officeart/2005/8/layout/hierarchy4"/>
    <dgm:cxn modelId="{9E4A4F3A-D3BB-499A-91E5-2B1041655C02}" srcId="{A8D5DA06-D750-4490-B2D5-F29BEB40DD46}" destId="{9F7C09C6-B9FC-44C2-B2B5-6E6C6972FD81}" srcOrd="2" destOrd="0" parTransId="{71985C4D-FDF8-4AC0-AF14-5DD78FFC6571}" sibTransId="{E7D27966-396C-4CA8-9D13-C2A49ABB7F04}"/>
    <dgm:cxn modelId="{60D5F30B-1176-4FB6-9D5D-16E09341ADDB}" srcId="{A8D5DA06-D750-4490-B2D5-F29BEB40DD46}" destId="{E047E6BE-1293-4A54-8582-A12B835A360A}" srcOrd="0" destOrd="0" parTransId="{F25898C2-1101-440A-813E-A1A5B1CB8678}" sibTransId="{28F83265-59FA-4FF2-A96B-8C9F5A3F41B0}"/>
    <dgm:cxn modelId="{657C6549-6DC4-4731-8271-20F8048A59DF}" type="presOf" srcId="{A8D5DA06-D750-4490-B2D5-F29BEB40DD46}" destId="{B28DCEBB-0902-485E-B08A-1E6D5FDD6C3F}" srcOrd="0" destOrd="0" presId="urn:microsoft.com/office/officeart/2005/8/layout/hierarchy4"/>
    <dgm:cxn modelId="{FBDEF8AA-CEE7-49DA-87E0-E750598F43DB}" type="presParOf" srcId="{81CA9707-A702-4A20-8805-57D27B213D40}" destId="{158E2B07-DB73-479C-AB93-1DD1F3FED7DC}" srcOrd="0" destOrd="0" presId="urn:microsoft.com/office/officeart/2005/8/layout/hierarchy4"/>
    <dgm:cxn modelId="{9A135B0F-9F0D-495B-9490-8FFF82310CA1}" type="presParOf" srcId="{158E2B07-DB73-479C-AB93-1DD1F3FED7DC}" destId="{AB8921BE-C23D-4C5A-8E29-36633C3386C3}" srcOrd="0" destOrd="0" presId="urn:microsoft.com/office/officeart/2005/8/layout/hierarchy4"/>
    <dgm:cxn modelId="{325ED4A9-AB27-4C1F-8E45-74ADF85215F5}" type="presParOf" srcId="{158E2B07-DB73-479C-AB93-1DD1F3FED7DC}" destId="{671E3A1A-0E30-4A9E-A2AB-F25A3FE0B2B9}" srcOrd="1" destOrd="0" presId="urn:microsoft.com/office/officeart/2005/8/layout/hierarchy4"/>
    <dgm:cxn modelId="{0A732CC5-C183-401F-A546-4F9FDC8E7B97}" type="presParOf" srcId="{158E2B07-DB73-479C-AB93-1DD1F3FED7DC}" destId="{7917C09B-72DA-4189-B531-4BFEE5AAB4B5}" srcOrd="2" destOrd="0" presId="urn:microsoft.com/office/officeart/2005/8/layout/hierarchy4"/>
    <dgm:cxn modelId="{F4D5C642-41AF-4FB4-8DC0-ECFC41E88E30}" type="presParOf" srcId="{7917C09B-72DA-4189-B531-4BFEE5AAB4B5}" destId="{ECA586D7-8CEB-4657-9A2D-0EEA946F4BB7}" srcOrd="0" destOrd="0" presId="urn:microsoft.com/office/officeart/2005/8/layout/hierarchy4"/>
    <dgm:cxn modelId="{26F8C725-7A3A-4898-9A2B-CEC3128941CF}" type="presParOf" srcId="{ECA586D7-8CEB-4657-9A2D-0EEA946F4BB7}" destId="{B28DCEBB-0902-485E-B08A-1E6D5FDD6C3F}" srcOrd="0" destOrd="0" presId="urn:microsoft.com/office/officeart/2005/8/layout/hierarchy4"/>
    <dgm:cxn modelId="{CB597B15-4D0B-4E4E-9D7D-068E805CC3BB}" type="presParOf" srcId="{ECA586D7-8CEB-4657-9A2D-0EEA946F4BB7}" destId="{E07183CB-4985-4B3C-8707-D3AEA18F8BF2}" srcOrd="1" destOrd="0" presId="urn:microsoft.com/office/officeart/2005/8/layout/hierarchy4"/>
    <dgm:cxn modelId="{566BFC32-4AD5-4D92-BFDB-F9829F31EDE6}" type="presParOf" srcId="{ECA586D7-8CEB-4657-9A2D-0EEA946F4BB7}" destId="{72B3ADE3-A37B-41A9-9CC5-E974BFB764FB}" srcOrd="2" destOrd="0" presId="urn:microsoft.com/office/officeart/2005/8/layout/hierarchy4"/>
    <dgm:cxn modelId="{AB36CCBC-C0BE-49F8-993C-C32BF34C6FB9}" type="presParOf" srcId="{72B3ADE3-A37B-41A9-9CC5-E974BFB764FB}" destId="{F140C718-3039-4D88-B2E8-21456C00A3A9}" srcOrd="0" destOrd="0" presId="urn:microsoft.com/office/officeart/2005/8/layout/hierarchy4"/>
    <dgm:cxn modelId="{0CCAE501-5873-4A86-ACA8-D717CC2F5A2C}" type="presParOf" srcId="{F140C718-3039-4D88-B2E8-21456C00A3A9}" destId="{C656E312-6D93-45F8-BD21-E091C12EA0F0}" srcOrd="0" destOrd="0" presId="urn:microsoft.com/office/officeart/2005/8/layout/hierarchy4"/>
    <dgm:cxn modelId="{33592856-D7BB-48B6-B66D-094E70BB96C8}" type="presParOf" srcId="{F140C718-3039-4D88-B2E8-21456C00A3A9}" destId="{C10D33C3-818F-452E-80D9-2764893865D5}" srcOrd="1" destOrd="0" presId="urn:microsoft.com/office/officeart/2005/8/layout/hierarchy4"/>
    <dgm:cxn modelId="{3AC58918-E10F-48CC-BDD7-D466F5D93A65}" type="presParOf" srcId="{72B3ADE3-A37B-41A9-9CC5-E974BFB764FB}" destId="{C2881C58-192F-47D5-A188-153F7C76D750}" srcOrd="1" destOrd="0" presId="urn:microsoft.com/office/officeart/2005/8/layout/hierarchy4"/>
    <dgm:cxn modelId="{D04438A1-0E05-4598-9E02-3DBFAE23B404}" type="presParOf" srcId="{72B3ADE3-A37B-41A9-9CC5-E974BFB764FB}" destId="{2AF4162E-C0E5-4843-AD46-06375FBD082E}" srcOrd="2" destOrd="0" presId="urn:microsoft.com/office/officeart/2005/8/layout/hierarchy4"/>
    <dgm:cxn modelId="{91624619-45FC-4EA6-B264-0A8D4C752199}" type="presParOf" srcId="{2AF4162E-C0E5-4843-AD46-06375FBD082E}" destId="{6B3A9CE3-D37D-4927-8ABA-EDABD348CAE6}" srcOrd="0" destOrd="0" presId="urn:microsoft.com/office/officeart/2005/8/layout/hierarchy4"/>
    <dgm:cxn modelId="{E500847C-296A-4969-B490-A57D94A7880F}" type="presParOf" srcId="{2AF4162E-C0E5-4843-AD46-06375FBD082E}" destId="{0DFCC7B9-CA0C-4D2E-AC82-FAB014683179}" srcOrd="1" destOrd="0" presId="urn:microsoft.com/office/officeart/2005/8/layout/hierarchy4"/>
    <dgm:cxn modelId="{7A918572-232D-49FB-A95C-C3559AE932B3}" type="presParOf" srcId="{72B3ADE3-A37B-41A9-9CC5-E974BFB764FB}" destId="{01A93FB9-06DB-4843-8889-107EB6E22423}" srcOrd="3" destOrd="0" presId="urn:microsoft.com/office/officeart/2005/8/layout/hierarchy4"/>
    <dgm:cxn modelId="{5D30E32E-F68F-40FA-A19B-0BA5D12E37F7}" type="presParOf" srcId="{72B3ADE3-A37B-41A9-9CC5-E974BFB764FB}" destId="{9C1B8013-109D-4E19-8A63-54CAB8223895}" srcOrd="4" destOrd="0" presId="urn:microsoft.com/office/officeart/2005/8/layout/hierarchy4"/>
    <dgm:cxn modelId="{5DC4CC03-8FE3-424C-9943-5BEB990954CD}" type="presParOf" srcId="{9C1B8013-109D-4E19-8A63-54CAB8223895}" destId="{A0D4B597-E361-4442-B595-F4436FD9AB3D}" srcOrd="0" destOrd="0" presId="urn:microsoft.com/office/officeart/2005/8/layout/hierarchy4"/>
    <dgm:cxn modelId="{0E0992BD-87C6-4274-A725-15F211AF4CD0}" type="presParOf" srcId="{9C1B8013-109D-4E19-8A63-54CAB8223895}" destId="{19251ACA-2D55-491B-97D1-3D2603261284}" srcOrd="1" destOrd="0" presId="urn:microsoft.com/office/officeart/2005/8/layout/hierarchy4"/>
    <dgm:cxn modelId="{BFDDB55A-565F-40C3-B0A6-15A6F9400647}" type="presParOf" srcId="{7917C09B-72DA-4189-B531-4BFEE5AAB4B5}" destId="{EDDCD1BB-C241-454A-B0E4-130AF050FE66}" srcOrd="1" destOrd="0" presId="urn:microsoft.com/office/officeart/2005/8/layout/hierarchy4"/>
    <dgm:cxn modelId="{C9A0165A-F7EB-4F01-A777-CF82DA2E0386}" type="presParOf" srcId="{7917C09B-72DA-4189-B531-4BFEE5AAB4B5}" destId="{9B852565-7A59-44B9-BC5A-A9BD66BC5AF7}" srcOrd="2" destOrd="0" presId="urn:microsoft.com/office/officeart/2005/8/layout/hierarchy4"/>
    <dgm:cxn modelId="{C2369836-44C0-4687-A0F6-51F259C03F75}" type="presParOf" srcId="{9B852565-7A59-44B9-BC5A-A9BD66BC5AF7}" destId="{07691554-CCB4-4168-BAAD-1C81E6AC4146}" srcOrd="0" destOrd="0" presId="urn:microsoft.com/office/officeart/2005/8/layout/hierarchy4"/>
    <dgm:cxn modelId="{9E91E908-FC4C-42DA-BCA8-06E1D8D25594}" type="presParOf" srcId="{9B852565-7A59-44B9-BC5A-A9BD66BC5AF7}" destId="{90A9F674-90DC-4B78-BBD0-9B1FDBCB88FF}" srcOrd="1" destOrd="0" presId="urn:microsoft.com/office/officeart/2005/8/layout/hierarchy4"/>
    <dgm:cxn modelId="{D5C83F95-15E1-4303-92B7-2AB0B7D40EFC}" type="presParOf" srcId="{9B852565-7A59-44B9-BC5A-A9BD66BC5AF7}" destId="{1B51DF73-2500-4609-B444-04E5C2ADB941}" srcOrd="2" destOrd="0" presId="urn:microsoft.com/office/officeart/2005/8/layout/hierarchy4"/>
    <dgm:cxn modelId="{7A903BC7-A08E-45D7-88CD-25042B620631}" type="presParOf" srcId="{1B51DF73-2500-4609-B444-04E5C2ADB941}" destId="{CDC416CD-BBAC-4F19-9E42-D87DAA0EEDD7}" srcOrd="0" destOrd="0" presId="urn:microsoft.com/office/officeart/2005/8/layout/hierarchy4"/>
    <dgm:cxn modelId="{AA7AD59C-5CB6-4445-B37E-D6523035F0B2}" type="presParOf" srcId="{CDC416CD-BBAC-4F19-9E42-D87DAA0EEDD7}" destId="{4E212A07-BD5B-443D-95E1-CB01AF59B753}" srcOrd="0" destOrd="0" presId="urn:microsoft.com/office/officeart/2005/8/layout/hierarchy4"/>
    <dgm:cxn modelId="{E6D55786-F36A-4EA5-AA09-BE5D7CB7AADF}" type="presParOf" srcId="{CDC416CD-BBAC-4F19-9E42-D87DAA0EEDD7}" destId="{5AD925A3-7A08-4B48-A20C-2E45F34E3792}" srcOrd="1" destOrd="0" presId="urn:microsoft.com/office/officeart/2005/8/layout/hierarchy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6B4D689-84BF-49E7-A590-41B49BD68001}" type="doc">
      <dgm:prSet loTypeId="urn:microsoft.com/office/officeart/2005/8/layout/default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A01501AA-E80B-48A5-8C60-EFD58780FC0C}">
      <dgm:prSet phldrT="[Text]"/>
      <dgm:spPr/>
      <dgm:t>
        <a:bodyPr/>
        <a:lstStyle/>
        <a:p>
          <a:r>
            <a:rPr lang="en-US" dirty="0" err="1" smtClean="0"/>
            <a:t>Политика</a:t>
          </a:r>
          <a:endParaRPr lang="en-US" dirty="0"/>
        </a:p>
      </dgm:t>
    </dgm:pt>
    <dgm:pt modelId="{232AB2A1-582E-4160-882E-51DAF90338FE}" type="parTrans" cxnId="{3CFE49E6-D11A-4358-99AE-759B7381E89B}">
      <dgm:prSet/>
      <dgm:spPr/>
      <dgm:t>
        <a:bodyPr/>
        <a:lstStyle/>
        <a:p>
          <a:endParaRPr lang="en-US"/>
        </a:p>
      </dgm:t>
    </dgm:pt>
    <dgm:pt modelId="{B9CE0F06-C102-4ABB-ADF6-D5E0330075BA}" type="sibTrans" cxnId="{3CFE49E6-D11A-4358-99AE-759B7381E89B}">
      <dgm:prSet/>
      <dgm:spPr/>
      <dgm:t>
        <a:bodyPr/>
        <a:lstStyle/>
        <a:p>
          <a:endParaRPr lang="en-US"/>
        </a:p>
      </dgm:t>
    </dgm:pt>
    <dgm:pt modelId="{0C0FAA6C-F45A-4785-83B3-ECB122963640}">
      <dgm:prSet phldrT="[Text]"/>
      <dgm:spPr/>
      <dgm:t>
        <a:bodyPr/>
        <a:lstStyle/>
        <a:p>
          <a:r>
            <a:rPr lang="en-US" dirty="0" err="1" smtClean="0"/>
            <a:t>Законодательство</a:t>
          </a:r>
          <a:endParaRPr lang="en-US" dirty="0"/>
        </a:p>
      </dgm:t>
    </dgm:pt>
    <dgm:pt modelId="{CDB69E6F-6DCC-4861-9CFC-3E0FD2A4BE84}" type="parTrans" cxnId="{3C21CAE4-8117-4D02-8E2F-862CFFC6DA20}">
      <dgm:prSet/>
      <dgm:spPr/>
      <dgm:t>
        <a:bodyPr/>
        <a:lstStyle/>
        <a:p>
          <a:endParaRPr lang="en-US"/>
        </a:p>
      </dgm:t>
    </dgm:pt>
    <dgm:pt modelId="{288EADAC-6C54-4CC9-8032-0EF57762B190}" type="sibTrans" cxnId="{3C21CAE4-8117-4D02-8E2F-862CFFC6DA20}">
      <dgm:prSet/>
      <dgm:spPr/>
      <dgm:t>
        <a:bodyPr/>
        <a:lstStyle/>
        <a:p>
          <a:endParaRPr lang="en-US"/>
        </a:p>
      </dgm:t>
    </dgm:pt>
    <dgm:pt modelId="{25F591AE-D943-4D61-A562-932C1CE9A09A}">
      <dgm:prSet phldrT="[Text]"/>
      <dgm:spPr/>
      <dgm:t>
        <a:bodyPr/>
        <a:lstStyle/>
        <a:p>
          <a:r>
            <a:rPr lang="en-US" dirty="0" err="1" smtClean="0"/>
            <a:t>Техника</a:t>
          </a:r>
          <a:endParaRPr lang="en-US" dirty="0" smtClean="0"/>
        </a:p>
      </dgm:t>
    </dgm:pt>
    <dgm:pt modelId="{085D401B-6890-43CC-9414-4653C7E3D74F}" type="parTrans" cxnId="{DC60BF63-A491-49EC-A29D-36941B5D6A35}">
      <dgm:prSet/>
      <dgm:spPr/>
      <dgm:t>
        <a:bodyPr/>
        <a:lstStyle/>
        <a:p>
          <a:endParaRPr lang="en-US"/>
        </a:p>
      </dgm:t>
    </dgm:pt>
    <dgm:pt modelId="{A686E2C1-21E1-4252-BC37-6BECCC3AEB58}" type="sibTrans" cxnId="{DC60BF63-A491-49EC-A29D-36941B5D6A35}">
      <dgm:prSet/>
      <dgm:spPr/>
      <dgm:t>
        <a:bodyPr/>
        <a:lstStyle/>
        <a:p>
          <a:endParaRPr lang="en-US"/>
        </a:p>
      </dgm:t>
    </dgm:pt>
    <dgm:pt modelId="{AD49CE31-6872-4B7A-90C6-3461DA60F0E5}">
      <dgm:prSet phldrT="[Text]"/>
      <dgm:spPr/>
      <dgm:t>
        <a:bodyPr/>
        <a:lstStyle/>
        <a:p>
          <a:r>
            <a:rPr lang="ru-RU" dirty="0" smtClean="0"/>
            <a:t>М</a:t>
          </a:r>
          <a:r>
            <a:rPr lang="en-US" dirty="0" err="1" smtClean="0"/>
            <a:t>аркетинг</a:t>
          </a:r>
          <a:endParaRPr lang="en-US" dirty="0"/>
        </a:p>
      </dgm:t>
    </dgm:pt>
    <dgm:pt modelId="{88A0E014-9A1C-4EDF-9CE1-1F8C3FBB5411}" type="parTrans" cxnId="{BF044272-B524-4E71-9650-C0049E54CB0F}">
      <dgm:prSet/>
      <dgm:spPr/>
      <dgm:t>
        <a:bodyPr/>
        <a:lstStyle/>
        <a:p>
          <a:endParaRPr lang="en-US"/>
        </a:p>
      </dgm:t>
    </dgm:pt>
    <dgm:pt modelId="{A1E212B5-FD6C-4BEE-9DA2-C50BC9D4F58F}" type="sibTrans" cxnId="{BF044272-B524-4E71-9650-C0049E54CB0F}">
      <dgm:prSet/>
      <dgm:spPr/>
      <dgm:t>
        <a:bodyPr/>
        <a:lstStyle/>
        <a:p>
          <a:endParaRPr lang="en-US"/>
        </a:p>
      </dgm:t>
    </dgm:pt>
    <dgm:pt modelId="{9750874D-EC7D-43A2-B1EA-E7A9E52358F7}">
      <dgm:prSet phldrT="[Text]"/>
      <dgm:spPr/>
      <dgm:t>
        <a:bodyPr/>
        <a:lstStyle/>
        <a:p>
          <a:r>
            <a:rPr lang="en-US" dirty="0" err="1" smtClean="0"/>
            <a:t>Институт</a:t>
          </a:r>
          <a:endParaRPr lang="en-US" dirty="0"/>
        </a:p>
      </dgm:t>
    </dgm:pt>
    <dgm:pt modelId="{4C66A4C3-015C-4B7A-BE52-3FC2A2F4DE50}" type="sibTrans" cxnId="{053B738E-58D4-4416-829E-5C329EDA3FA1}">
      <dgm:prSet/>
      <dgm:spPr/>
      <dgm:t>
        <a:bodyPr/>
        <a:lstStyle/>
        <a:p>
          <a:endParaRPr lang="en-US"/>
        </a:p>
      </dgm:t>
    </dgm:pt>
    <dgm:pt modelId="{B1202F7B-0243-48A7-8E27-77B1F07FFA9F}" type="parTrans" cxnId="{053B738E-58D4-4416-829E-5C329EDA3FA1}">
      <dgm:prSet/>
      <dgm:spPr/>
      <dgm:t>
        <a:bodyPr/>
        <a:lstStyle/>
        <a:p>
          <a:endParaRPr lang="en-US"/>
        </a:p>
      </dgm:t>
    </dgm:pt>
    <dgm:pt modelId="{54BE5E4F-5AB6-43C5-BE15-8A33BBDED208}">
      <dgm:prSet/>
      <dgm:spPr/>
      <dgm:t>
        <a:bodyPr/>
        <a:lstStyle/>
        <a:p>
          <a:r>
            <a:rPr lang="en-US" dirty="0" err="1" smtClean="0"/>
            <a:t>Организация</a:t>
          </a:r>
          <a:endParaRPr lang="en-US" dirty="0"/>
        </a:p>
      </dgm:t>
    </dgm:pt>
    <dgm:pt modelId="{6CA03291-5D71-46CE-91FB-5F21CA35497B}" type="parTrans" cxnId="{6D630DB7-BC5B-4322-8D80-8019C9802479}">
      <dgm:prSet/>
      <dgm:spPr/>
      <dgm:t>
        <a:bodyPr/>
        <a:lstStyle/>
        <a:p>
          <a:endParaRPr lang="en-US"/>
        </a:p>
      </dgm:t>
    </dgm:pt>
    <dgm:pt modelId="{7B343098-F43B-441C-B46C-C7294470C5A5}" type="sibTrans" cxnId="{6D630DB7-BC5B-4322-8D80-8019C9802479}">
      <dgm:prSet/>
      <dgm:spPr/>
      <dgm:t>
        <a:bodyPr/>
        <a:lstStyle/>
        <a:p>
          <a:endParaRPr lang="en-US"/>
        </a:p>
      </dgm:t>
    </dgm:pt>
    <dgm:pt modelId="{F801CEB0-6B3D-4F50-84D8-54FDA31CA62B}" type="pres">
      <dgm:prSet presAssocID="{D6B4D689-84BF-49E7-A590-41B49BD68001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60EADB86-878D-46EE-B9D4-5908A4C78FB1}" type="pres">
      <dgm:prSet presAssocID="{A01501AA-E80B-48A5-8C60-EFD58780FC0C}" presName="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5347B02-EEF2-4A54-A3A6-E60F0DCA1C24}" type="pres">
      <dgm:prSet presAssocID="{B9CE0F06-C102-4ABB-ADF6-D5E0330075BA}" presName="sibTrans" presStyleCnt="0"/>
      <dgm:spPr/>
    </dgm:pt>
    <dgm:pt modelId="{7BC6E636-6988-456C-968F-16521121F9B8}" type="pres">
      <dgm:prSet presAssocID="{9750874D-EC7D-43A2-B1EA-E7A9E52358F7}" presName="node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896C941-E083-48CE-AA59-31AC4139C0F2}" type="pres">
      <dgm:prSet presAssocID="{4C66A4C3-015C-4B7A-BE52-3FC2A2F4DE50}" presName="sibTrans" presStyleCnt="0"/>
      <dgm:spPr/>
    </dgm:pt>
    <dgm:pt modelId="{3466A89A-A766-4CA0-9B77-B3D789F7CA08}" type="pres">
      <dgm:prSet presAssocID="{0C0FAA6C-F45A-4785-83B3-ECB122963640}" presName="node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9A0EA2D-97B9-4A6A-920F-92877892BDAD}" type="pres">
      <dgm:prSet presAssocID="{288EADAC-6C54-4CC9-8032-0EF57762B190}" presName="sibTrans" presStyleCnt="0"/>
      <dgm:spPr/>
    </dgm:pt>
    <dgm:pt modelId="{B64226CE-D30C-45BC-9D30-69D8AF5B1A7E}" type="pres">
      <dgm:prSet presAssocID="{54BE5E4F-5AB6-43C5-BE15-8A33BBDED208}" presName="node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2FD14E1-41A3-452A-B6C0-6D4D9FAC8D7F}" type="pres">
      <dgm:prSet presAssocID="{7B343098-F43B-441C-B46C-C7294470C5A5}" presName="sibTrans" presStyleCnt="0"/>
      <dgm:spPr/>
    </dgm:pt>
    <dgm:pt modelId="{95539AD1-C42E-4611-8B0C-E0AE144897D9}" type="pres">
      <dgm:prSet presAssocID="{25F591AE-D943-4D61-A562-932C1CE9A09A}" presName="node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1B5AD58-5DE8-42A4-BC56-2F1D41ECEB37}" type="pres">
      <dgm:prSet presAssocID="{A686E2C1-21E1-4252-BC37-6BECCC3AEB58}" presName="sibTrans" presStyleCnt="0"/>
      <dgm:spPr/>
    </dgm:pt>
    <dgm:pt modelId="{3ECFF742-7D96-44F9-B3C8-E22044D41ED8}" type="pres">
      <dgm:prSet presAssocID="{AD49CE31-6872-4B7A-90C6-3461DA60F0E5}" presName="node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CE1D4120-0CD1-4E66-BE25-CDA98C770549}" type="presOf" srcId="{D6B4D689-84BF-49E7-A590-41B49BD68001}" destId="{F801CEB0-6B3D-4F50-84D8-54FDA31CA62B}" srcOrd="0" destOrd="0" presId="urn:microsoft.com/office/officeart/2005/8/layout/default"/>
    <dgm:cxn modelId="{0EC9BF57-3CB2-467E-B5E5-FDFAF4B4E33C}" type="presOf" srcId="{A01501AA-E80B-48A5-8C60-EFD58780FC0C}" destId="{60EADB86-878D-46EE-B9D4-5908A4C78FB1}" srcOrd="0" destOrd="0" presId="urn:microsoft.com/office/officeart/2005/8/layout/default"/>
    <dgm:cxn modelId="{CDFD6066-F58E-4F16-8C84-78A27AF8DEF0}" type="presOf" srcId="{54BE5E4F-5AB6-43C5-BE15-8A33BBDED208}" destId="{B64226CE-D30C-45BC-9D30-69D8AF5B1A7E}" srcOrd="0" destOrd="0" presId="urn:microsoft.com/office/officeart/2005/8/layout/default"/>
    <dgm:cxn modelId="{F57023B0-F52B-42E7-8337-A908B1D117D9}" type="presOf" srcId="{AD49CE31-6872-4B7A-90C6-3461DA60F0E5}" destId="{3ECFF742-7D96-44F9-B3C8-E22044D41ED8}" srcOrd="0" destOrd="0" presId="urn:microsoft.com/office/officeart/2005/8/layout/default"/>
    <dgm:cxn modelId="{69585370-3E5A-48FA-86A9-9B1CDF4DF868}" type="presOf" srcId="{0C0FAA6C-F45A-4785-83B3-ECB122963640}" destId="{3466A89A-A766-4CA0-9B77-B3D789F7CA08}" srcOrd="0" destOrd="0" presId="urn:microsoft.com/office/officeart/2005/8/layout/default"/>
    <dgm:cxn modelId="{3CFE49E6-D11A-4358-99AE-759B7381E89B}" srcId="{D6B4D689-84BF-49E7-A590-41B49BD68001}" destId="{A01501AA-E80B-48A5-8C60-EFD58780FC0C}" srcOrd="0" destOrd="0" parTransId="{232AB2A1-582E-4160-882E-51DAF90338FE}" sibTransId="{B9CE0F06-C102-4ABB-ADF6-D5E0330075BA}"/>
    <dgm:cxn modelId="{DC60BF63-A491-49EC-A29D-36941B5D6A35}" srcId="{D6B4D689-84BF-49E7-A590-41B49BD68001}" destId="{25F591AE-D943-4D61-A562-932C1CE9A09A}" srcOrd="4" destOrd="0" parTransId="{085D401B-6890-43CC-9414-4653C7E3D74F}" sibTransId="{A686E2C1-21E1-4252-BC37-6BECCC3AEB58}"/>
    <dgm:cxn modelId="{BF044272-B524-4E71-9650-C0049E54CB0F}" srcId="{D6B4D689-84BF-49E7-A590-41B49BD68001}" destId="{AD49CE31-6872-4B7A-90C6-3461DA60F0E5}" srcOrd="5" destOrd="0" parTransId="{88A0E014-9A1C-4EDF-9CE1-1F8C3FBB5411}" sibTransId="{A1E212B5-FD6C-4BEE-9DA2-C50BC9D4F58F}"/>
    <dgm:cxn modelId="{053B738E-58D4-4416-829E-5C329EDA3FA1}" srcId="{D6B4D689-84BF-49E7-A590-41B49BD68001}" destId="{9750874D-EC7D-43A2-B1EA-E7A9E52358F7}" srcOrd="1" destOrd="0" parTransId="{B1202F7B-0243-48A7-8E27-77B1F07FFA9F}" sibTransId="{4C66A4C3-015C-4B7A-BE52-3FC2A2F4DE50}"/>
    <dgm:cxn modelId="{6D630DB7-BC5B-4322-8D80-8019C9802479}" srcId="{D6B4D689-84BF-49E7-A590-41B49BD68001}" destId="{54BE5E4F-5AB6-43C5-BE15-8A33BBDED208}" srcOrd="3" destOrd="0" parTransId="{6CA03291-5D71-46CE-91FB-5F21CA35497B}" sibTransId="{7B343098-F43B-441C-B46C-C7294470C5A5}"/>
    <dgm:cxn modelId="{A58C6405-8230-4BAF-AB3D-F957EDDEBA31}" type="presOf" srcId="{9750874D-EC7D-43A2-B1EA-E7A9E52358F7}" destId="{7BC6E636-6988-456C-968F-16521121F9B8}" srcOrd="0" destOrd="0" presId="urn:microsoft.com/office/officeart/2005/8/layout/default"/>
    <dgm:cxn modelId="{3C21CAE4-8117-4D02-8E2F-862CFFC6DA20}" srcId="{D6B4D689-84BF-49E7-A590-41B49BD68001}" destId="{0C0FAA6C-F45A-4785-83B3-ECB122963640}" srcOrd="2" destOrd="0" parTransId="{CDB69E6F-6DCC-4861-9CFC-3E0FD2A4BE84}" sibTransId="{288EADAC-6C54-4CC9-8032-0EF57762B190}"/>
    <dgm:cxn modelId="{9F95D0B8-4049-41AE-9267-214EF59B1C59}" type="presOf" srcId="{25F591AE-D943-4D61-A562-932C1CE9A09A}" destId="{95539AD1-C42E-4611-8B0C-E0AE144897D9}" srcOrd="0" destOrd="0" presId="urn:microsoft.com/office/officeart/2005/8/layout/default"/>
    <dgm:cxn modelId="{3C04AA02-D517-4819-B780-6259AD260B37}" type="presParOf" srcId="{F801CEB0-6B3D-4F50-84D8-54FDA31CA62B}" destId="{60EADB86-878D-46EE-B9D4-5908A4C78FB1}" srcOrd="0" destOrd="0" presId="urn:microsoft.com/office/officeart/2005/8/layout/default"/>
    <dgm:cxn modelId="{49A2E5C4-19F8-4BCD-97B1-8655BE3507D8}" type="presParOf" srcId="{F801CEB0-6B3D-4F50-84D8-54FDA31CA62B}" destId="{E5347B02-EEF2-4A54-A3A6-E60F0DCA1C24}" srcOrd="1" destOrd="0" presId="urn:microsoft.com/office/officeart/2005/8/layout/default"/>
    <dgm:cxn modelId="{A210BA0B-67EC-40AC-91EB-387203FAFDBA}" type="presParOf" srcId="{F801CEB0-6B3D-4F50-84D8-54FDA31CA62B}" destId="{7BC6E636-6988-456C-968F-16521121F9B8}" srcOrd="2" destOrd="0" presId="urn:microsoft.com/office/officeart/2005/8/layout/default"/>
    <dgm:cxn modelId="{89929E3C-8E5E-4AE7-84A5-48A1E2CAF5EE}" type="presParOf" srcId="{F801CEB0-6B3D-4F50-84D8-54FDA31CA62B}" destId="{2896C941-E083-48CE-AA59-31AC4139C0F2}" srcOrd="3" destOrd="0" presId="urn:microsoft.com/office/officeart/2005/8/layout/default"/>
    <dgm:cxn modelId="{325AD182-76FD-4DB6-A790-30A201C6F360}" type="presParOf" srcId="{F801CEB0-6B3D-4F50-84D8-54FDA31CA62B}" destId="{3466A89A-A766-4CA0-9B77-B3D789F7CA08}" srcOrd="4" destOrd="0" presId="urn:microsoft.com/office/officeart/2005/8/layout/default"/>
    <dgm:cxn modelId="{F718EF38-F48C-456B-A283-7A014FF37901}" type="presParOf" srcId="{F801CEB0-6B3D-4F50-84D8-54FDA31CA62B}" destId="{F9A0EA2D-97B9-4A6A-920F-92877892BDAD}" srcOrd="5" destOrd="0" presId="urn:microsoft.com/office/officeart/2005/8/layout/default"/>
    <dgm:cxn modelId="{6FD15C2D-B1B8-4D2E-A50A-EB1175C8BCC9}" type="presParOf" srcId="{F801CEB0-6B3D-4F50-84D8-54FDA31CA62B}" destId="{B64226CE-D30C-45BC-9D30-69D8AF5B1A7E}" srcOrd="6" destOrd="0" presId="urn:microsoft.com/office/officeart/2005/8/layout/default"/>
    <dgm:cxn modelId="{00DA8831-AD68-4823-B066-D75992DE33BB}" type="presParOf" srcId="{F801CEB0-6B3D-4F50-84D8-54FDA31CA62B}" destId="{72FD14E1-41A3-452A-B6C0-6D4D9FAC8D7F}" srcOrd="7" destOrd="0" presId="urn:microsoft.com/office/officeart/2005/8/layout/default"/>
    <dgm:cxn modelId="{AF08C30B-03F7-4135-A9CD-3C37B4695202}" type="presParOf" srcId="{F801CEB0-6B3D-4F50-84D8-54FDA31CA62B}" destId="{95539AD1-C42E-4611-8B0C-E0AE144897D9}" srcOrd="8" destOrd="0" presId="urn:microsoft.com/office/officeart/2005/8/layout/default"/>
    <dgm:cxn modelId="{6F7CBBE5-157B-4146-8395-F33CE6EA2340}" type="presParOf" srcId="{F801CEB0-6B3D-4F50-84D8-54FDA31CA62B}" destId="{81B5AD58-5DE8-42A4-BC56-2F1D41ECEB37}" srcOrd="9" destOrd="0" presId="urn:microsoft.com/office/officeart/2005/8/layout/default"/>
    <dgm:cxn modelId="{3299659D-944E-4AB5-BD1A-BA3D0B2D4307}" type="presParOf" srcId="{F801CEB0-6B3D-4F50-84D8-54FDA31CA62B}" destId="{3ECFF742-7D96-44F9-B3C8-E22044D41ED8}" srcOrd="10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B8921BE-C23D-4C5A-8E29-36633C3386C3}">
      <dsp:nvSpPr>
        <dsp:cNvPr id="0" name=""/>
        <dsp:cNvSpPr/>
      </dsp:nvSpPr>
      <dsp:spPr>
        <a:xfrm>
          <a:off x="2981" y="125"/>
          <a:ext cx="8071236" cy="823763"/>
        </a:xfrm>
        <a:prstGeom prst="roundRect">
          <a:avLst>
            <a:gd name="adj" fmla="val 10000"/>
          </a:avLst>
        </a:prstGeom>
        <a:solidFill>
          <a:srgbClr val="0070C0"/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500" kern="1200" dirty="0" err="1" smtClean="0"/>
            <a:t>Реформа</a:t>
          </a:r>
          <a:endParaRPr lang="en-US" sz="3500" kern="1200" dirty="0">
            <a:latin typeface="Uni Nusxuri Regular" pitchFamily="34" charset="0"/>
          </a:endParaRPr>
        </a:p>
      </dsp:txBody>
      <dsp:txXfrm>
        <a:off x="27108" y="24252"/>
        <a:ext cx="8022982" cy="775509"/>
      </dsp:txXfrm>
    </dsp:sp>
    <dsp:sp modelId="{B28DCEBB-0902-485E-B08A-1E6D5FDD6C3F}">
      <dsp:nvSpPr>
        <dsp:cNvPr id="0" name=""/>
        <dsp:cNvSpPr/>
      </dsp:nvSpPr>
      <dsp:spPr>
        <a:xfrm>
          <a:off x="2981" y="959718"/>
          <a:ext cx="5972095" cy="823763"/>
        </a:xfrm>
        <a:prstGeom prst="roundRect">
          <a:avLst>
            <a:gd name="adj" fmla="val 10000"/>
          </a:avLst>
        </a:prstGeom>
        <a:solidFill>
          <a:srgbClr val="00B050"/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b="1" kern="1200" dirty="0" err="1" smtClean="0"/>
            <a:t>Эффективность</a:t>
          </a:r>
          <a:endParaRPr lang="en-US" sz="2100" b="1" kern="1200" dirty="0"/>
        </a:p>
      </dsp:txBody>
      <dsp:txXfrm>
        <a:off x="27108" y="983845"/>
        <a:ext cx="5923841" cy="775509"/>
      </dsp:txXfrm>
    </dsp:sp>
    <dsp:sp modelId="{C656E312-6D93-45F8-BD21-E091C12EA0F0}">
      <dsp:nvSpPr>
        <dsp:cNvPr id="0" name=""/>
        <dsp:cNvSpPr/>
      </dsp:nvSpPr>
      <dsp:spPr>
        <a:xfrm>
          <a:off x="2981" y="1919311"/>
          <a:ext cx="1936477" cy="823763"/>
        </a:xfrm>
        <a:prstGeom prst="roundRect">
          <a:avLst>
            <a:gd name="adj" fmla="val 10000"/>
          </a:avLst>
        </a:prstGeom>
        <a:solidFill>
          <a:srgbClr val="92D050"/>
        </a:solidFill>
        <a:ln>
          <a:solidFill>
            <a:srgbClr val="92D050"/>
          </a:solidFill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err="1" smtClean="0"/>
            <a:t>Время</a:t>
          </a:r>
          <a:endParaRPr lang="en-US" sz="2000" b="1" kern="1200" dirty="0"/>
        </a:p>
      </dsp:txBody>
      <dsp:txXfrm>
        <a:off x="27108" y="1943438"/>
        <a:ext cx="1888223" cy="775509"/>
      </dsp:txXfrm>
    </dsp:sp>
    <dsp:sp modelId="{6B3A9CE3-D37D-4927-8ABA-EDABD348CAE6}">
      <dsp:nvSpPr>
        <dsp:cNvPr id="0" name=""/>
        <dsp:cNvSpPr/>
      </dsp:nvSpPr>
      <dsp:spPr>
        <a:xfrm>
          <a:off x="2020790" y="1919311"/>
          <a:ext cx="1936477" cy="823763"/>
        </a:xfrm>
        <a:prstGeom prst="roundRect">
          <a:avLst>
            <a:gd name="adj" fmla="val 10000"/>
          </a:avLst>
        </a:prstGeom>
        <a:solidFill>
          <a:srgbClr val="92D050"/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err="1" smtClean="0"/>
            <a:t>Цена</a:t>
          </a:r>
          <a:endParaRPr lang="en-US" sz="2000" b="1" kern="1200" dirty="0"/>
        </a:p>
      </dsp:txBody>
      <dsp:txXfrm>
        <a:off x="2044917" y="1943438"/>
        <a:ext cx="1888223" cy="775509"/>
      </dsp:txXfrm>
    </dsp:sp>
    <dsp:sp modelId="{A0D4B597-E361-4442-B595-F4436FD9AB3D}">
      <dsp:nvSpPr>
        <dsp:cNvPr id="0" name=""/>
        <dsp:cNvSpPr/>
      </dsp:nvSpPr>
      <dsp:spPr>
        <a:xfrm>
          <a:off x="4038600" y="1919311"/>
          <a:ext cx="1936477" cy="823763"/>
        </a:xfrm>
        <a:prstGeom prst="roundRect">
          <a:avLst>
            <a:gd name="adj" fmla="val 10000"/>
          </a:avLst>
        </a:prstGeom>
        <a:solidFill>
          <a:srgbClr val="92D050"/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err="1" smtClean="0"/>
            <a:t>Доступность</a:t>
          </a:r>
          <a:endParaRPr lang="en-US" sz="2000" b="1" kern="1200" dirty="0"/>
        </a:p>
      </dsp:txBody>
      <dsp:txXfrm>
        <a:off x="4062727" y="1943438"/>
        <a:ext cx="1888223" cy="775509"/>
      </dsp:txXfrm>
    </dsp:sp>
    <dsp:sp modelId="{07691554-CCB4-4168-BAAD-1C81E6AC4146}">
      <dsp:nvSpPr>
        <dsp:cNvPr id="0" name=""/>
        <dsp:cNvSpPr/>
      </dsp:nvSpPr>
      <dsp:spPr>
        <a:xfrm>
          <a:off x="6137741" y="959718"/>
          <a:ext cx="1936477" cy="823763"/>
        </a:xfrm>
        <a:prstGeom prst="roundRect">
          <a:avLst>
            <a:gd name="adj" fmla="val 10000"/>
          </a:avLst>
        </a:prstGeom>
        <a:solidFill>
          <a:srgbClr val="FFC000"/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b="1" kern="1200" dirty="0" err="1" smtClean="0"/>
            <a:t>Прозрачность</a:t>
          </a:r>
          <a:endParaRPr lang="en-US" sz="2100" b="1" kern="1200" dirty="0"/>
        </a:p>
      </dsp:txBody>
      <dsp:txXfrm>
        <a:off x="6161868" y="983845"/>
        <a:ext cx="1888223" cy="775509"/>
      </dsp:txXfrm>
    </dsp:sp>
    <dsp:sp modelId="{4E212A07-BD5B-443D-95E1-CB01AF59B753}">
      <dsp:nvSpPr>
        <dsp:cNvPr id="0" name=""/>
        <dsp:cNvSpPr/>
      </dsp:nvSpPr>
      <dsp:spPr>
        <a:xfrm>
          <a:off x="6137741" y="1919311"/>
          <a:ext cx="1936477" cy="823763"/>
        </a:xfrm>
        <a:prstGeom prst="roundRect">
          <a:avLst>
            <a:gd name="adj" fmla="val 10000"/>
          </a:avLst>
        </a:prstGeom>
        <a:solidFill>
          <a:schemeClr val="bg2">
            <a:lumMod val="50000"/>
          </a:schemeClr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b="1" kern="1200" dirty="0" smtClean="0"/>
            <a:t>П</a:t>
          </a:r>
          <a:r>
            <a:rPr lang="ru-RU" sz="1900" b="1" kern="1200" dirty="0" err="1" smtClean="0"/>
            <a:t>одотчетность</a:t>
          </a:r>
          <a:endParaRPr lang="en-US" sz="1900" b="1" i="0" kern="1200" dirty="0"/>
        </a:p>
      </dsp:txBody>
      <dsp:txXfrm>
        <a:off x="6161868" y="1943438"/>
        <a:ext cx="1888223" cy="77550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0EADB86-878D-46EE-B9D4-5908A4C78FB1}">
      <dsp:nvSpPr>
        <dsp:cNvPr id="0" name=""/>
        <dsp:cNvSpPr/>
      </dsp:nvSpPr>
      <dsp:spPr>
        <a:xfrm>
          <a:off x="0" y="39687"/>
          <a:ext cx="3286125" cy="1971675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100" kern="1200" dirty="0" err="1" smtClean="0"/>
            <a:t>Политика</a:t>
          </a:r>
          <a:endParaRPr lang="en-US" sz="3100" kern="1200" dirty="0"/>
        </a:p>
      </dsp:txBody>
      <dsp:txXfrm>
        <a:off x="0" y="39687"/>
        <a:ext cx="3286125" cy="1971675"/>
      </dsp:txXfrm>
    </dsp:sp>
    <dsp:sp modelId="{7BC6E636-6988-456C-968F-16521121F9B8}">
      <dsp:nvSpPr>
        <dsp:cNvPr id="0" name=""/>
        <dsp:cNvSpPr/>
      </dsp:nvSpPr>
      <dsp:spPr>
        <a:xfrm>
          <a:off x="3614737" y="39687"/>
          <a:ext cx="3286125" cy="1971675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100" kern="1200" dirty="0" err="1" smtClean="0"/>
            <a:t>Институт</a:t>
          </a:r>
          <a:endParaRPr lang="en-US" sz="3100" kern="1200" dirty="0"/>
        </a:p>
      </dsp:txBody>
      <dsp:txXfrm>
        <a:off x="3614737" y="39687"/>
        <a:ext cx="3286125" cy="1971675"/>
      </dsp:txXfrm>
    </dsp:sp>
    <dsp:sp modelId="{3466A89A-A766-4CA0-9B77-B3D789F7CA08}">
      <dsp:nvSpPr>
        <dsp:cNvPr id="0" name=""/>
        <dsp:cNvSpPr/>
      </dsp:nvSpPr>
      <dsp:spPr>
        <a:xfrm>
          <a:off x="7229475" y="39687"/>
          <a:ext cx="3286125" cy="1971675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100" kern="1200" dirty="0" err="1" smtClean="0"/>
            <a:t>Законодательство</a:t>
          </a:r>
          <a:endParaRPr lang="en-US" sz="3100" kern="1200" dirty="0"/>
        </a:p>
      </dsp:txBody>
      <dsp:txXfrm>
        <a:off x="7229475" y="39687"/>
        <a:ext cx="3286125" cy="1971675"/>
      </dsp:txXfrm>
    </dsp:sp>
    <dsp:sp modelId="{B64226CE-D30C-45BC-9D30-69D8AF5B1A7E}">
      <dsp:nvSpPr>
        <dsp:cNvPr id="0" name=""/>
        <dsp:cNvSpPr/>
      </dsp:nvSpPr>
      <dsp:spPr>
        <a:xfrm>
          <a:off x="0" y="2339975"/>
          <a:ext cx="3286125" cy="1971675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100" kern="1200" dirty="0" err="1" smtClean="0"/>
            <a:t>Организация</a:t>
          </a:r>
          <a:endParaRPr lang="en-US" sz="3100" kern="1200" dirty="0"/>
        </a:p>
      </dsp:txBody>
      <dsp:txXfrm>
        <a:off x="0" y="2339975"/>
        <a:ext cx="3286125" cy="1971675"/>
      </dsp:txXfrm>
    </dsp:sp>
    <dsp:sp modelId="{95539AD1-C42E-4611-8B0C-E0AE144897D9}">
      <dsp:nvSpPr>
        <dsp:cNvPr id="0" name=""/>
        <dsp:cNvSpPr/>
      </dsp:nvSpPr>
      <dsp:spPr>
        <a:xfrm>
          <a:off x="3614737" y="2339975"/>
          <a:ext cx="3286125" cy="1971675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100" kern="1200" dirty="0" err="1" smtClean="0"/>
            <a:t>Техника</a:t>
          </a:r>
          <a:endParaRPr lang="en-US" sz="3100" kern="1200" dirty="0" smtClean="0"/>
        </a:p>
      </dsp:txBody>
      <dsp:txXfrm>
        <a:off x="3614737" y="2339975"/>
        <a:ext cx="3286125" cy="1971675"/>
      </dsp:txXfrm>
    </dsp:sp>
    <dsp:sp modelId="{3ECFF742-7D96-44F9-B3C8-E22044D41ED8}">
      <dsp:nvSpPr>
        <dsp:cNvPr id="0" name=""/>
        <dsp:cNvSpPr/>
      </dsp:nvSpPr>
      <dsp:spPr>
        <a:xfrm>
          <a:off x="7229475" y="2339975"/>
          <a:ext cx="3286125" cy="1971675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100" kern="1200" dirty="0" smtClean="0"/>
            <a:t>М</a:t>
          </a:r>
          <a:r>
            <a:rPr lang="en-US" sz="3100" kern="1200" dirty="0" err="1" smtClean="0"/>
            <a:t>аркетинг</a:t>
          </a:r>
          <a:endParaRPr lang="en-US" sz="3100" kern="1200" dirty="0"/>
        </a:p>
      </dsp:txBody>
      <dsp:txXfrm>
        <a:off x="7229475" y="2339975"/>
        <a:ext cx="3286125" cy="197167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4">
  <dgm:title val=""/>
  <dgm:desc val=""/>
  <dgm:catLst>
    <dgm:cat type="hierarchy" pri="4000"/>
    <dgm:cat type="list" pri="24000"/>
    <dgm:cat type="relationship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t"/>
              </dgm:alg>
            </dgm:if>
            <dgm:else name="Name10">
              <dgm:alg type="lin">
                <dgm:param type="linDir" val="fromR"/>
                <dgm:param type="nodeVertAlign" val="t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T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t"/>
                    </dgm:alg>
                  </dgm:if>
                  <dgm:else name="Name17">
                    <dgm:alg type="lin">
                      <dgm:param type="linDir" val="fromR"/>
                      <dgm:param type="nodeVertAlign" val="t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T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t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t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T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t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t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BFBFC68-E575-41DD-A000-491E0597BB3F}" type="datetimeFigureOut">
              <a:rPr lang="en-US" smtClean="0"/>
              <a:t>11/18/14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2243C65-04A4-492B-899B-1F548D8070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76527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9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9E7F90-CA1A-4199-AF01-2E36BDB7A9B7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51949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b="1" smtClean="0">
                <a:solidFill>
                  <a:srgbClr val="FF0000"/>
                </a:solidFill>
              </a:rPr>
              <a:t>May 2, 2014 – First draft submitted to the Support Unit</a:t>
            </a:r>
          </a:p>
          <a:p>
            <a:r>
              <a:rPr lang="en-US" b="1" smtClean="0">
                <a:solidFill>
                  <a:srgbClr val="FF0000"/>
                </a:solidFill>
              </a:rPr>
              <a:t>July 15, 2014 – Final version submitted to the Support Unit</a:t>
            </a:r>
          </a:p>
          <a:p>
            <a:r>
              <a:rPr lang="en-US" b="1" smtClean="0">
                <a:solidFill>
                  <a:srgbClr val="FF0000"/>
                </a:solidFill>
              </a:rPr>
              <a:t>September 18, 2014 – Approved by the Government</a:t>
            </a:r>
          </a:p>
          <a:p>
            <a:endParaRPr lang="en-US" baseline="0" dirty="0">
              <a:solidFill>
                <a:srgbClr val="FF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9E7F90-CA1A-4199-AF01-2E36BDB7A9B7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920739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243C65-04A4-492B-899B-1F548D807088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662931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8D1C7C-C5AA-4986-9878-22B3A920C438}" type="slidenum">
              <a:rPr lang="en-US" smtClean="0"/>
              <a:pPr/>
              <a:t>31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29744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AA47E0-1D1D-4A78-8412-331D31211235}" type="datetimeFigureOut">
              <a:rPr lang="en-US" smtClean="0"/>
              <a:t>11/18/14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59CA0-737B-43EB-B58B-93272BFD1A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47887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AA47E0-1D1D-4A78-8412-331D31211235}" type="datetimeFigureOut">
              <a:rPr lang="en-US" smtClean="0"/>
              <a:t>11/18/14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59CA0-737B-43EB-B58B-93272BFD1A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2525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AA47E0-1D1D-4A78-8412-331D31211235}" type="datetimeFigureOut">
              <a:rPr lang="en-US" smtClean="0"/>
              <a:t>11/18/14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59CA0-737B-43EB-B58B-93272BFD1A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904822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"/>
          <p:cNvSpPr txBox="1">
            <a:spLocks noChangeArrowheads="1"/>
          </p:cNvSpPr>
          <p:nvPr userDrawn="1"/>
        </p:nvSpPr>
        <p:spPr bwMode="auto">
          <a:xfrm>
            <a:off x="4368800" y="6453189"/>
            <a:ext cx="3860800" cy="280987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/>
            <a:r>
              <a:rPr lang="de-DE" altLang="en-US" sz="1200"/>
              <a:t>Slide </a:t>
            </a:r>
            <a:fld id="{FFE9CE1F-3F0E-4EF2-BD99-DDDFAAC5EBB3}" type="slidenum">
              <a:rPr lang="de-DE" altLang="en-US" sz="1200"/>
              <a:pPr algn="ctr" eaLnBrk="1" hangingPunct="1"/>
              <a:t>‹#›</a:t>
            </a:fld>
            <a:endParaRPr lang="de-DE" altLang="en-US" sz="120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19403" y="1205880"/>
            <a:ext cx="10862997" cy="782960"/>
          </a:xfrm>
          <a:prstGeom prst="rect">
            <a:avLst/>
          </a:prstGeom>
        </p:spPr>
        <p:txBody>
          <a:bodyPr vert="horz"/>
          <a:lstStyle>
            <a:lvl1pPr>
              <a:defRPr>
                <a:solidFill>
                  <a:schemeClr val="accent2"/>
                </a:solidFill>
              </a:defRPr>
            </a:lvl1pPr>
          </a:lstStyle>
          <a:p>
            <a:r>
              <a:rPr lang="de-AT" dirty="0" smtClean="0"/>
              <a:t>Mastertitelformat bearbeiten</a:t>
            </a:r>
            <a:endParaRPr lang="de-DE" dirty="0"/>
          </a:p>
        </p:txBody>
      </p:sp>
      <p:sp>
        <p:nvSpPr>
          <p:cNvPr id="7" name="Inhaltsplatzhalter 6"/>
          <p:cNvSpPr>
            <a:spLocks noGrp="1"/>
          </p:cNvSpPr>
          <p:nvPr>
            <p:ph sz="quarter" idx="12"/>
          </p:nvPr>
        </p:nvSpPr>
        <p:spPr>
          <a:xfrm>
            <a:off x="719667" y="2060849"/>
            <a:ext cx="10847917" cy="4031977"/>
          </a:xfrm>
        </p:spPr>
        <p:txBody>
          <a:bodyPr/>
          <a:lstStyle>
            <a:lvl2pPr>
              <a:defRPr>
                <a:solidFill>
                  <a:schemeClr val="tx1"/>
                </a:solidFill>
              </a:defRPr>
            </a:lvl2pPr>
          </a:lstStyle>
          <a:p>
            <a:pPr lvl="0"/>
            <a:r>
              <a:rPr lang="de-AT" dirty="0" smtClean="0"/>
              <a:t>Mastertextformat bearbeiten</a:t>
            </a:r>
          </a:p>
          <a:p>
            <a:pPr lvl="1"/>
            <a:r>
              <a:rPr lang="de-AT" dirty="0" smtClean="0"/>
              <a:t>Zweite Ebene</a:t>
            </a:r>
          </a:p>
          <a:p>
            <a:pPr lvl="2"/>
            <a:r>
              <a:rPr lang="de-AT" dirty="0" smtClean="0"/>
              <a:t>Dritte Ebene</a:t>
            </a:r>
          </a:p>
          <a:p>
            <a:pPr lvl="3"/>
            <a:r>
              <a:rPr lang="de-AT" dirty="0" smtClean="0"/>
              <a:t>Vierte Ebene</a:t>
            </a:r>
          </a:p>
          <a:p>
            <a:pPr lvl="4"/>
            <a:r>
              <a:rPr lang="de-AT" dirty="0" smtClean="0"/>
              <a:t>Fünfte Ebene</a:t>
            </a:r>
            <a:endParaRPr lang="de-DE" dirty="0"/>
          </a:p>
        </p:txBody>
      </p:sp>
      <p:sp>
        <p:nvSpPr>
          <p:cNvPr id="5" name="Datumsplatzhalter 2"/>
          <p:cNvSpPr>
            <a:spLocks noGrp="1"/>
          </p:cNvSpPr>
          <p:nvPr>
            <p:ph type="dt" sz="half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3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/>
            </a:lvl1pPr>
          </a:lstStyle>
          <a:p>
            <a:fld id="{20023755-D50A-4183-9A0B-F9F020D33E3F}" type="slidenum">
              <a:rPr lang="de-DE" altLang="en-US"/>
              <a:pPr/>
              <a:t>‹#›</a:t>
            </a:fld>
            <a:endParaRPr lang="de-DE" altLang="en-US"/>
          </a:p>
        </p:txBody>
      </p:sp>
    </p:spTree>
    <p:extLst>
      <p:ext uri="{BB962C8B-B14F-4D97-AF65-F5344CB8AC3E}">
        <p14:creationId xmlns:p14="http://schemas.microsoft.com/office/powerpoint/2010/main" val="97312457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"/>
          <p:cNvSpPr txBox="1">
            <a:spLocks noChangeArrowheads="1"/>
          </p:cNvSpPr>
          <p:nvPr userDrawn="1"/>
        </p:nvSpPr>
        <p:spPr bwMode="auto">
          <a:xfrm>
            <a:off x="4368800" y="6453191"/>
            <a:ext cx="3860800" cy="280987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de-DE" altLang="en-US" sz="1200">
                <a:solidFill>
                  <a:srgbClr val="000000"/>
                </a:solidFill>
              </a:rPr>
              <a:t>Slide </a:t>
            </a:r>
            <a:fld id="{19F23DFD-D1C1-4C73-A843-F7F956AA9D10}" type="slidenum">
              <a:rPr lang="de-DE" altLang="en-US" sz="1200">
                <a:solidFill>
                  <a:srgbClr val="000000"/>
                </a:solidFill>
              </a:rPr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de-DE" altLang="en-US" sz="1200">
              <a:solidFill>
                <a:srgbClr val="000000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19404" y="1205880"/>
            <a:ext cx="10862997" cy="782960"/>
          </a:xfrm>
          <a:prstGeom prst="rect">
            <a:avLst/>
          </a:prstGeom>
        </p:spPr>
        <p:txBody>
          <a:bodyPr vert="horz"/>
          <a:lstStyle>
            <a:lvl1pPr>
              <a:defRPr>
                <a:solidFill>
                  <a:schemeClr val="accent2"/>
                </a:solidFill>
              </a:defRPr>
            </a:lvl1pPr>
          </a:lstStyle>
          <a:p>
            <a:r>
              <a:rPr lang="de-AT" dirty="0" smtClean="0"/>
              <a:t>Mastertitelformat bearbeiten</a:t>
            </a:r>
            <a:endParaRPr lang="de-DE" dirty="0"/>
          </a:p>
        </p:txBody>
      </p:sp>
      <p:sp>
        <p:nvSpPr>
          <p:cNvPr id="7" name="Inhaltsplatzhalter 6"/>
          <p:cNvSpPr>
            <a:spLocks noGrp="1"/>
          </p:cNvSpPr>
          <p:nvPr>
            <p:ph sz="quarter" idx="12"/>
          </p:nvPr>
        </p:nvSpPr>
        <p:spPr>
          <a:xfrm>
            <a:off x="719668" y="2060851"/>
            <a:ext cx="10847917" cy="4031977"/>
          </a:xfrm>
        </p:spPr>
        <p:txBody>
          <a:bodyPr/>
          <a:lstStyle>
            <a:lvl2pPr>
              <a:defRPr>
                <a:solidFill>
                  <a:schemeClr val="tx1"/>
                </a:solidFill>
              </a:defRPr>
            </a:lvl2pPr>
          </a:lstStyle>
          <a:p>
            <a:pPr lvl="0"/>
            <a:r>
              <a:rPr lang="de-AT" dirty="0" smtClean="0"/>
              <a:t>Mastertextformat bearbeiten</a:t>
            </a:r>
          </a:p>
          <a:p>
            <a:pPr lvl="1"/>
            <a:r>
              <a:rPr lang="de-AT" dirty="0" smtClean="0"/>
              <a:t>Zweite Ebene</a:t>
            </a:r>
          </a:p>
          <a:p>
            <a:pPr lvl="2"/>
            <a:r>
              <a:rPr lang="de-AT" dirty="0" smtClean="0"/>
              <a:t>Dritte Ebene</a:t>
            </a:r>
          </a:p>
          <a:p>
            <a:pPr lvl="3"/>
            <a:r>
              <a:rPr lang="de-AT" dirty="0" smtClean="0"/>
              <a:t>Vierte Ebene</a:t>
            </a:r>
          </a:p>
          <a:p>
            <a:pPr lvl="4"/>
            <a:r>
              <a:rPr lang="de-AT" dirty="0" smtClean="0"/>
              <a:t>Fünfte Ebene</a:t>
            </a:r>
            <a:endParaRPr lang="de-DE" dirty="0"/>
          </a:p>
        </p:txBody>
      </p:sp>
      <p:sp>
        <p:nvSpPr>
          <p:cNvPr id="5" name="Datumsplatzhalter 2"/>
          <p:cNvSpPr>
            <a:spLocks noGrp="1"/>
          </p:cNvSpPr>
          <p:nvPr>
            <p:ph type="dt" sz="half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>
              <a:solidFill>
                <a:srgbClr val="000000"/>
              </a:solidFill>
            </a:endParaRPr>
          </a:p>
        </p:txBody>
      </p:sp>
      <p:sp>
        <p:nvSpPr>
          <p:cNvPr id="6" name="Foliennummernplatzhalter 3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/>
            </a:lvl1pPr>
          </a:lstStyle>
          <a:p>
            <a:fld id="{81E56F80-611F-4F39-A7E0-09B3AB9DF5C6}" type="slidenum">
              <a:rPr lang="de-DE" altLang="en-US">
                <a:solidFill>
                  <a:srgbClr val="000000"/>
                </a:solidFill>
              </a:rPr>
              <a:pPr/>
              <a:t>‹#›</a:t>
            </a:fld>
            <a:endParaRPr lang="de-DE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91424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8"/>
            <a:ext cx="10363200" cy="1470025"/>
          </a:xfrm>
          <a:prstGeom prst="rect">
            <a:avLst/>
          </a:prstGeom>
        </p:spPr>
        <p:txBody>
          <a:bodyPr vert="horz"/>
          <a:lstStyle>
            <a:lvl1pPr>
              <a:defRPr>
                <a:solidFill>
                  <a:schemeClr val="accent2"/>
                </a:solidFill>
              </a:defRPr>
            </a:lvl1pPr>
          </a:lstStyle>
          <a:p>
            <a:r>
              <a:rPr lang="de-AT" dirty="0" smtClean="0"/>
              <a:t>Mastertitelformat bearbeiten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e-AT" smtClean="0"/>
              <a:t>Master-Untertitelformat bearbeiten</a:t>
            </a:r>
            <a:endParaRPr lang="de-D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F9117DC-D033-4102-AB66-D782CF946A98}" type="slidenum">
              <a:rPr lang="de-DE" altLang="en-US">
                <a:solidFill>
                  <a:srgbClr val="000000"/>
                </a:solidFill>
              </a:rPr>
              <a:pPr/>
              <a:t>‹#›</a:t>
            </a:fld>
            <a:endParaRPr lang="de-DE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015374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3"/>
            <a:ext cx="10363200" cy="1362075"/>
          </a:xfrm>
          <a:prstGeom prst="rect">
            <a:avLst/>
          </a:prstGeom>
        </p:spPr>
        <p:txBody>
          <a:bodyPr vert="horz" anchor="t"/>
          <a:lstStyle>
            <a:lvl1pPr algn="l">
              <a:defRPr sz="4000" b="1" cap="all">
                <a:solidFill>
                  <a:schemeClr val="accent2"/>
                </a:solidFill>
              </a:defRPr>
            </a:lvl1pPr>
          </a:lstStyle>
          <a:p>
            <a:r>
              <a:rPr lang="de-AT" dirty="0" smtClean="0"/>
              <a:t>Mastertitelformat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AT" smtClean="0"/>
              <a:t>Mastertextformat bearbeiten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1AD3CDB-2021-4CD9-BE4F-202D1A9DB962}" type="slidenum">
              <a:rPr lang="de-DE" altLang="en-US">
                <a:solidFill>
                  <a:srgbClr val="000000"/>
                </a:solidFill>
              </a:rPr>
              <a:pPr/>
              <a:t>‹#›</a:t>
            </a:fld>
            <a:endParaRPr lang="de-DE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709792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 txBox="1">
            <a:spLocks noChangeArrowheads="1"/>
          </p:cNvSpPr>
          <p:nvPr userDrawn="1"/>
        </p:nvSpPr>
        <p:spPr bwMode="auto">
          <a:xfrm>
            <a:off x="4368800" y="6453191"/>
            <a:ext cx="3860800" cy="280987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de-DE" altLang="en-US" sz="1200">
                <a:solidFill>
                  <a:srgbClr val="000000"/>
                </a:solidFill>
              </a:rPr>
              <a:t>Slide </a:t>
            </a:r>
            <a:fld id="{74DB7611-1B2E-41CC-B409-131EE2FF37F9}" type="slidenum">
              <a:rPr lang="de-DE" altLang="en-US" sz="1200">
                <a:solidFill>
                  <a:srgbClr val="000000"/>
                </a:solidFill>
              </a:rPr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de-DE" altLang="en-US" sz="1200">
              <a:solidFill>
                <a:srgbClr val="000000"/>
              </a:solidFill>
            </a:endParaRP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F966624D-CC4F-4A58-AA13-D4D30CC344B0}" type="slidenum">
              <a:rPr lang="de-DE" altLang="en-US">
                <a:solidFill>
                  <a:srgbClr val="000000"/>
                </a:solidFill>
              </a:rPr>
              <a:pPr/>
              <a:t>‹#›</a:t>
            </a:fld>
            <a:endParaRPr lang="de-DE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44773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07535" y="549276"/>
            <a:ext cx="8736871" cy="862013"/>
          </a:xfrm>
          <a:prstGeom prst="rect">
            <a:avLst/>
          </a:prstGeom>
        </p:spPr>
        <p:txBody>
          <a:bodyPr/>
          <a:lstStyle/>
          <a:p>
            <a:r>
              <a:rPr lang="de-DE" dirty="0" smtClean="0"/>
              <a:t>Titelmasterformat durch Klicken bearbeiten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007535" y="1628800"/>
            <a:ext cx="10081684" cy="4525938"/>
          </a:xfrm>
        </p:spPr>
        <p:txBody>
          <a:bodyPr/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AT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E85CAB-6F48-4E5A-8516-747248F7D37E}" type="datetime7">
              <a:rPr lang="de-DE">
                <a:solidFill>
                  <a:srgbClr val="000000"/>
                </a:solidFill>
              </a:rPr>
              <a:pPr>
                <a:defRPr/>
              </a:pPr>
              <a:t>11-14</a:t>
            </a:fld>
            <a:endParaRPr lang="de-AT">
              <a:solidFill>
                <a:srgbClr val="000000"/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983567" y="6381750"/>
            <a:ext cx="7008284" cy="26035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de-AT">
              <a:solidFill>
                <a:srgbClr val="000000"/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AT" altLang="en-US">
                <a:solidFill>
                  <a:srgbClr val="000000"/>
                </a:solidFill>
              </a:rPr>
              <a:t>4. Oktober 2012 </a:t>
            </a:r>
            <a:r>
              <a:rPr lang="en-US" altLang="en-US">
                <a:solidFill>
                  <a:srgbClr val="000000"/>
                </a:solidFill>
              </a:rPr>
              <a:t>· Seite </a:t>
            </a:r>
            <a:fld id="{21F5F587-66C8-4C9E-A0A3-4DC2F67D48DC}" type="slidenum">
              <a:rPr lang="de-AT" altLang="en-US">
                <a:solidFill>
                  <a:srgbClr val="000000"/>
                </a:solidFill>
              </a:rPr>
              <a:pPr/>
              <a:t>‹#›</a:t>
            </a:fld>
            <a:endParaRPr lang="de-AT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32867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9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9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A34679-7109-462F-876B-A0A04FBEE6BE}" type="datetime7">
              <a:rPr lang="de-DE">
                <a:solidFill>
                  <a:srgbClr val="000000"/>
                </a:solidFill>
              </a:rPr>
              <a:pPr>
                <a:defRPr/>
              </a:pPr>
              <a:t>11-14</a:t>
            </a:fld>
            <a:endParaRPr lang="de-AT">
              <a:solidFill>
                <a:srgbClr val="000000"/>
              </a:solidFill>
            </a:endParaRPr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>
          <a:xfrm>
            <a:off x="3983567" y="6381750"/>
            <a:ext cx="7008284" cy="26035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de-AT">
              <a:solidFill>
                <a:srgbClr val="000000"/>
              </a:solidFill>
            </a:endParaRPr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A41A319-57D9-485A-AA8B-6548D19AEAD9}" type="datetime4">
              <a:rPr lang="de-AT" altLang="en-US">
                <a:solidFill>
                  <a:srgbClr val="000000"/>
                </a:solidFill>
              </a:rPr>
              <a:pPr/>
              <a:t>November 18, 2014</a:t>
            </a:fld>
            <a:r>
              <a:rPr lang="de-AT" altLang="en-US">
                <a:solidFill>
                  <a:srgbClr val="000000"/>
                </a:solidFill>
              </a:rPr>
              <a:t> </a:t>
            </a:r>
            <a:r>
              <a:rPr lang="en-US" altLang="en-US">
                <a:solidFill>
                  <a:srgbClr val="000000"/>
                </a:solidFill>
              </a:rPr>
              <a:t>· Seite </a:t>
            </a:r>
            <a:fld id="{E46B735F-B3C4-4F8F-97CF-EFACA8DFCC93}" type="slidenum">
              <a:rPr lang="de-AT" altLang="en-US">
                <a:solidFill>
                  <a:srgbClr val="000000"/>
                </a:solidFill>
              </a:rPr>
              <a:pPr/>
              <a:t>‹#›</a:t>
            </a:fld>
            <a:endParaRPr lang="de-AT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42796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AA47E0-1D1D-4A78-8412-331D31211235}" type="datetimeFigureOut">
              <a:rPr lang="en-US" smtClean="0"/>
              <a:t>11/18/14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59CA0-737B-43EB-B58B-93272BFD1A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44991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AA47E0-1D1D-4A78-8412-331D31211235}" type="datetimeFigureOut">
              <a:rPr lang="en-US" smtClean="0"/>
              <a:t>11/18/14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59CA0-737B-43EB-B58B-93272BFD1A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45523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AA47E0-1D1D-4A78-8412-331D31211235}" type="datetimeFigureOut">
              <a:rPr lang="en-US" smtClean="0"/>
              <a:t>11/18/14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59CA0-737B-43EB-B58B-93272BFD1A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76706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AA47E0-1D1D-4A78-8412-331D31211235}" type="datetimeFigureOut">
              <a:rPr lang="en-US" smtClean="0"/>
              <a:t>11/18/14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59CA0-737B-43EB-B58B-93272BFD1A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88807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AA47E0-1D1D-4A78-8412-331D31211235}" type="datetimeFigureOut">
              <a:rPr lang="en-US" smtClean="0"/>
              <a:t>11/18/14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59CA0-737B-43EB-B58B-93272BFD1A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73387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AA47E0-1D1D-4A78-8412-331D31211235}" type="datetimeFigureOut">
              <a:rPr lang="en-US" smtClean="0"/>
              <a:t>11/18/14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59CA0-737B-43EB-B58B-93272BFD1A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58808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AA47E0-1D1D-4A78-8412-331D31211235}" type="datetimeFigureOut">
              <a:rPr lang="en-US" smtClean="0"/>
              <a:t>11/18/14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59CA0-737B-43EB-B58B-93272BFD1A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39445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AA47E0-1D1D-4A78-8412-331D31211235}" type="datetimeFigureOut">
              <a:rPr lang="en-US" smtClean="0"/>
              <a:t>11/18/14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59CA0-737B-43EB-B58B-93272BFD1A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72852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image" Target="../media/image4.jpeg"/><Relationship Id="rId12" Type="http://schemas.openxmlformats.org/officeDocument/2006/relationships/image" Target="../media/image5.png"/><Relationship Id="rId13" Type="http://schemas.openxmlformats.org/officeDocument/2006/relationships/image" Target="../media/image6.jpeg"/><Relationship Id="rId14" Type="http://schemas.openxmlformats.org/officeDocument/2006/relationships/image" Target="../media/image7.jpeg"/><Relationship Id="rId1" Type="http://schemas.openxmlformats.org/officeDocument/2006/relationships/slideLayout" Target="../slideLayouts/slideLayout13.xml"/><Relationship Id="rId2" Type="http://schemas.openxmlformats.org/officeDocument/2006/relationships/slideLayout" Target="../slideLayouts/slideLayout14.xml"/><Relationship Id="rId3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7.xml"/><Relationship Id="rId6" Type="http://schemas.openxmlformats.org/officeDocument/2006/relationships/slideLayout" Target="../slideLayouts/slideLayout18.xml"/><Relationship Id="rId7" Type="http://schemas.openxmlformats.org/officeDocument/2006/relationships/theme" Target="../theme/theme2.xml"/><Relationship Id="rId8" Type="http://schemas.openxmlformats.org/officeDocument/2006/relationships/image" Target="../media/image1.jpeg"/><Relationship Id="rId9" Type="http://schemas.openxmlformats.org/officeDocument/2006/relationships/image" Target="../media/image2.png"/><Relationship Id="rId10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AA47E0-1D1D-4A78-8412-331D31211235}" type="datetimeFigureOut">
              <a:rPr lang="en-US" smtClean="0"/>
              <a:t>11/18/14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459CA0-737B-43EB-B58B-93272BFD1A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43478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3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 smtClean="0"/>
              <a:t>Textmasterformate durch Klicken bearbeiten</a:t>
            </a:r>
          </a:p>
          <a:p>
            <a:pPr lvl="1"/>
            <a:r>
              <a:rPr lang="de-DE" altLang="de-DE" smtClean="0"/>
              <a:t>Zweite Ebene</a:t>
            </a:r>
          </a:p>
          <a:p>
            <a:pPr lvl="2"/>
            <a:r>
              <a:rPr lang="de-DE" altLang="de-DE" smtClean="0"/>
              <a:t>Dritte Ebene</a:t>
            </a:r>
          </a:p>
          <a:p>
            <a:pPr lvl="3"/>
            <a:r>
              <a:rPr lang="de-DE" altLang="de-DE" smtClean="0"/>
              <a:t>Vierte Ebene</a:t>
            </a:r>
          </a:p>
          <a:p>
            <a:pPr lvl="4"/>
            <a:r>
              <a:rPr lang="de-DE" altLang="de-DE" smtClean="0"/>
              <a:t>Fünfte Ebene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  <a:ea typeface="ＭＳ Ｐゴシック" charset="0"/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de-DE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5E927E7B-133A-417E-B2B9-93A73D767830}" type="slidenum">
              <a:rPr lang="de-DE" alt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de-DE" altLang="en-US">
              <a:solidFill>
                <a:srgbClr val="000000"/>
              </a:solidFill>
            </a:endParaRPr>
          </a:p>
        </p:txBody>
      </p:sp>
      <p:graphicFrame>
        <p:nvGraphicFramePr>
          <p:cNvPr id="1034" name="Group 10"/>
          <p:cNvGraphicFramePr>
            <a:graphicFrameLocks noGrp="1"/>
          </p:cNvGraphicFramePr>
          <p:nvPr/>
        </p:nvGraphicFramePr>
        <p:xfrm>
          <a:off x="334435" y="1111250"/>
          <a:ext cx="11523133" cy="517535"/>
        </p:xfrm>
        <a:graphic>
          <a:graphicData uri="http://schemas.openxmlformats.org/drawingml/2006/table">
            <a:tbl>
              <a:tblPr/>
              <a:tblGrid>
                <a:gridCol w="11523133"/>
              </a:tblGrid>
              <a:tr h="5175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marL="121920" marR="121920" marT="45408" marB="45408" horzOverflow="overflow">
                    <a:lnL cap="flat">
                      <a:noFill/>
                    </a:lnL>
                    <a:lnR cap="flat">
                      <a:noFill/>
                    </a:lnR>
                    <a:lnT w="38100" cap="flat" cmpd="sng" algn="ctr">
                      <a:solidFill>
                        <a:srgbClr val="A50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1032" name="Picture 41" descr="Beschreibung: Uni-Logo Mod 4c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72035" y="549278"/>
            <a:ext cx="2592917" cy="314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033" name="Gruppierung 3"/>
          <p:cNvGrpSpPr>
            <a:grpSpLocks noChangeAspect="1"/>
          </p:cNvGrpSpPr>
          <p:nvPr/>
        </p:nvGrpSpPr>
        <p:grpSpPr bwMode="auto">
          <a:xfrm>
            <a:off x="6212417" y="542925"/>
            <a:ext cx="2859616" cy="438150"/>
            <a:chOff x="3939133" y="476250"/>
            <a:chExt cx="2505075" cy="511175"/>
          </a:xfrm>
        </p:grpSpPr>
        <p:pic>
          <p:nvPicPr>
            <p:cNvPr id="1039" name="Picture 34"/>
            <p:cNvPicPr>
              <a:picLocks noChangeAspect="1" noChangeArrowheads="1"/>
            </p:cNvPicPr>
            <p:nvPr userDrawn="1"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39133" y="692150"/>
              <a:ext cx="1952625" cy="2952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40" name="Picture 36"/>
            <p:cNvPicPr>
              <a:picLocks noChangeAspect="1" noChangeArrowheads="1"/>
            </p:cNvPicPr>
            <p:nvPr userDrawn="1"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39133" y="476250"/>
              <a:ext cx="2505075" cy="2000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2" name="Picture 2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5202" y="476253"/>
            <a:ext cx="2250017" cy="576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5" name="Picture 4" descr="logo_en_4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39584" y="549275"/>
            <a:ext cx="2463800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6" name="Picture 3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400" y="6237288"/>
            <a:ext cx="6350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7" name="Picture 7" descr="flag_2colors"/>
          <p:cNvPicPr>
            <a:picLocks noChangeAspect="1"/>
          </p:cNvPicPr>
          <p:nvPr/>
        </p:nvPicPr>
        <p:blipFill>
          <a:blip r:embed="rId14" cstate="print">
            <a:lum bright="-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03986" y="6237288"/>
            <a:ext cx="967316" cy="512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8" name="Textfeld 4"/>
          <p:cNvSpPr txBox="1">
            <a:spLocks noChangeArrowheads="1"/>
          </p:cNvSpPr>
          <p:nvPr/>
        </p:nvSpPr>
        <p:spPr bwMode="auto">
          <a:xfrm>
            <a:off x="7823201" y="6524625"/>
            <a:ext cx="2252540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smtClean="0">
                <a:solidFill>
                  <a:srgbClr val="000000"/>
                </a:solidFill>
              </a:rPr>
              <a:t>This project is funded by the European Union</a:t>
            </a:r>
          </a:p>
        </p:txBody>
      </p:sp>
    </p:spTree>
    <p:extLst>
      <p:ext uri="{BB962C8B-B14F-4D97-AF65-F5344CB8AC3E}">
        <p14:creationId xmlns:p14="http://schemas.microsoft.com/office/powerpoint/2010/main" val="19630161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ＭＳ Ｐゴシック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ＭＳ Ｐゴシック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accent2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4" Type="http://schemas.openxmlformats.org/officeDocument/2006/relationships/image" Target="../media/image10.jpeg"/><Relationship Id="rId5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8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png"/><Relationship Id="rId3" Type="http://schemas.openxmlformats.org/officeDocument/2006/relationships/image" Target="../media/image19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png"/><Relationship Id="rId3" Type="http://schemas.openxmlformats.org/officeDocument/2006/relationships/image" Target="../media/image21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22.png"/><Relationship Id="rId3" Type="http://schemas.openxmlformats.org/officeDocument/2006/relationships/hyperlink" Target="http://www.kdz.eu/en/open-government-implementation-model" TargetMode="Externa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4" Type="http://schemas.openxmlformats.org/officeDocument/2006/relationships/diagramQuickStyle" Target="../diagrams/quickStyle2.xml"/><Relationship Id="rId5" Type="http://schemas.openxmlformats.org/officeDocument/2006/relationships/diagramColors" Target="../diagrams/colors2.xml"/><Relationship Id="rId6" Type="http://schemas.microsoft.com/office/2007/relationships/diagramDrawing" Target="../diagrams/drawing2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jpeg"/><Relationship Id="rId3" Type="http://schemas.openxmlformats.org/officeDocument/2006/relationships/image" Target="../media/image25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6.jpeg"/><Relationship Id="rId3" Type="http://schemas.openxmlformats.org/officeDocument/2006/relationships/image" Target="../media/image27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8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9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0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31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2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3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34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5.jpe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6.jp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4" Type="http://schemas.openxmlformats.org/officeDocument/2006/relationships/hyperlink" Target="http://www.appsfordemocracy.org/" TargetMode="External"/><Relationship Id="rId5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publicdata.eu/" TargetMode="Externa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hyperlink" Target="mailto:ogpgeorgia@justice.gov.ge" TargetMode="External"/><Relationship Id="rId4" Type="http://schemas.openxmlformats.org/officeDocument/2006/relationships/image" Target="../media/image37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4" Type="http://schemas.openxmlformats.org/officeDocument/2006/relationships/diagramQuickStyle" Target="../diagrams/quickStyle1.xml"/><Relationship Id="rId5" Type="http://schemas.openxmlformats.org/officeDocument/2006/relationships/diagramColors" Target="../diagrams/colors1.xml"/><Relationship Id="rId6" Type="http://schemas.microsoft.com/office/2007/relationships/diagramDrawing" Target="../diagrams/drawing1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4" Type="http://schemas.openxmlformats.org/officeDocument/2006/relationships/image" Target="../media/image16.png"/><Relationship Id="rId5" Type="http://schemas.openxmlformats.org/officeDocument/2006/relationships/image" Target="../media/image8.jpe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4" Type="http://schemas.openxmlformats.org/officeDocument/2006/relationships/image" Target="../media/image8.jpe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flag georgia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9631110" y="334176"/>
            <a:ext cx="2011839" cy="1554344"/>
          </a:xfrm>
          <a:prstGeom prst="rect">
            <a:avLst/>
          </a:prstGeom>
        </p:spPr>
      </p:pic>
      <p:pic>
        <p:nvPicPr>
          <p:cNvPr id="1026" name="Picture 2" descr="https://encrypted-tbn3.gstatic.com/images?q=tbn:ANd9GcRCXz04ssM3_g2wenhnIHsUOOOzxvwH_Y79O_eJISzrt6cPaT0Ea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335" y="345469"/>
            <a:ext cx="2047875" cy="15430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1" descr="Logotype_English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1324" y="5940083"/>
            <a:ext cx="16002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1772531" y="2954217"/>
            <a:ext cx="8707901" cy="4339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ЭКОСИСТЕМА ОТКРЫТОГО ПРАВИТЕЛЬСТВА В ГРУЗИИ</a:t>
            </a:r>
            <a:endParaRPr lang="en-US" sz="2800" b="1" dirty="0"/>
          </a:p>
          <a:p>
            <a:endParaRPr lang="en-US" sz="2800" dirty="0"/>
          </a:p>
          <a:p>
            <a:pPr algn="ctr"/>
            <a:endParaRPr lang="en-US" sz="2800" dirty="0"/>
          </a:p>
          <a:p>
            <a:pPr algn="ctr"/>
            <a:endParaRPr lang="en-US" sz="2800" dirty="0"/>
          </a:p>
          <a:p>
            <a:pPr algn="ctr"/>
            <a:endParaRPr lang="en-US" sz="2800" dirty="0"/>
          </a:p>
          <a:p>
            <a:pPr algn="ctr"/>
            <a:endParaRPr lang="en-US" sz="2800" dirty="0"/>
          </a:p>
          <a:p>
            <a:pPr algn="ctr"/>
            <a:r>
              <a:rPr lang="en-US" sz="2400" dirty="0" smtClean="0"/>
              <a:t>НАТА ГОДЕРД</a:t>
            </a:r>
            <a:r>
              <a:rPr lang="ru-RU" sz="2400" dirty="0" smtClean="0"/>
              <a:t>З</a:t>
            </a:r>
            <a:r>
              <a:rPr lang="en-US" sz="2400" dirty="0" smtClean="0"/>
              <a:t>ИШВИЛИ</a:t>
            </a:r>
          </a:p>
          <a:p>
            <a:pPr algn="ctr"/>
            <a:r>
              <a:rPr lang="ru-RU" sz="2400" dirty="0" smtClean="0"/>
              <a:t>АГЕНТСТВО ОБМЕНА ДАННЫМИ</a:t>
            </a:r>
            <a:endParaRPr lang="en-US" sz="2400" dirty="0" smtClean="0"/>
          </a:p>
          <a:p>
            <a:pPr algn="ctr"/>
            <a:r>
              <a:rPr lang="en-US" sz="2400" dirty="0" smtClean="0"/>
              <a:t>МИНИСТЕРСТВО ЮСТИЦИИ ГРУЗИИ</a:t>
            </a:r>
            <a:endParaRPr lang="en-US" sz="2400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3685736" y="887710"/>
            <a:ext cx="466451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 smtClean="0"/>
              <a:t>ДНИ ОТКРЫТЫХ ДАННЫХ</a:t>
            </a:r>
            <a:endParaRPr lang="en-US" dirty="0"/>
          </a:p>
          <a:p>
            <a:pPr algn="ctr"/>
            <a:r>
              <a:rPr lang="en-US" dirty="0" err="1" smtClean="0"/>
              <a:t>Бишкек</a:t>
            </a:r>
            <a:r>
              <a:rPr lang="en-US" dirty="0" smtClean="0"/>
              <a:t>, </a:t>
            </a:r>
            <a:r>
              <a:rPr lang="en-US" dirty="0" err="1" smtClean="0"/>
              <a:t>Кыргизстан</a:t>
            </a:r>
            <a:endParaRPr lang="en-US" dirty="0"/>
          </a:p>
          <a:p>
            <a:pPr algn="ctr"/>
            <a:r>
              <a:rPr lang="en-US" dirty="0"/>
              <a:t>18-19 </a:t>
            </a:r>
            <a:r>
              <a:rPr lang="en-US" dirty="0" err="1" smtClean="0"/>
              <a:t>ноября</a:t>
            </a:r>
            <a:r>
              <a:rPr lang="en-US" dirty="0" smtClean="0"/>
              <a:t> 2014 г.</a:t>
            </a:r>
            <a:endParaRPr lang="en-US" dirty="0"/>
          </a:p>
        </p:txBody>
      </p:sp>
      <p:pic>
        <p:nvPicPr>
          <p:cNvPr id="9" name="Picture 2" descr="C:\Users\Irakli\Desktop\LOGO_ENG_Small.jpg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821" t="20046" r="11243" b="23479"/>
          <a:stretch/>
        </p:blipFill>
        <p:spPr bwMode="auto">
          <a:xfrm>
            <a:off x="9731049" y="6122316"/>
            <a:ext cx="1840013" cy="4861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871619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0202" y="171451"/>
            <a:ext cx="11058848" cy="1347788"/>
          </a:xfrm>
        </p:spPr>
        <p:txBody>
          <a:bodyPr>
            <a:normAutofit/>
          </a:bodyPr>
          <a:lstStyle/>
          <a:p>
            <a:r>
              <a:rPr lang="en-GB" altLang="en-US" dirty="0">
                <a:solidFill>
                  <a:schemeClr val="accent2"/>
                </a:solidFill>
              </a:rPr>
              <a:t>ОГД в </a:t>
            </a:r>
            <a:r>
              <a:rPr lang="en-GB" altLang="en-US" dirty="0" err="1">
                <a:solidFill>
                  <a:schemeClr val="accent2"/>
                </a:solidFill>
              </a:rPr>
              <a:t>стратегии</a:t>
            </a:r>
            <a:r>
              <a:rPr lang="en-GB" altLang="en-US" dirty="0">
                <a:solidFill>
                  <a:schemeClr val="accent2"/>
                </a:solidFill>
              </a:rPr>
              <a:t> </a:t>
            </a:r>
            <a:r>
              <a:rPr lang="en-GB" altLang="en-US" dirty="0" err="1">
                <a:solidFill>
                  <a:schemeClr val="accent2"/>
                </a:solidFill>
              </a:rPr>
              <a:t>электронного</a:t>
            </a:r>
            <a:r>
              <a:rPr lang="en-GB" altLang="en-US" dirty="0">
                <a:solidFill>
                  <a:schemeClr val="accent2"/>
                </a:solidFill>
              </a:rPr>
              <a:t> </a:t>
            </a:r>
            <a:r>
              <a:rPr lang="en-GB" altLang="en-US" dirty="0" err="1" smtClean="0">
                <a:solidFill>
                  <a:schemeClr val="accent2"/>
                </a:solidFill>
              </a:rPr>
              <a:t>правительства</a:t>
            </a:r>
            <a:r>
              <a:rPr lang="en-GB" altLang="en-US" dirty="0" smtClean="0">
                <a:solidFill>
                  <a:schemeClr val="accent2"/>
                </a:solidFill>
              </a:rPr>
              <a:t>: </a:t>
            </a:r>
            <a:r>
              <a:rPr lang="en-GB" altLang="en-US" dirty="0" err="1" smtClean="0">
                <a:solidFill>
                  <a:schemeClr val="accent2"/>
                </a:solidFill>
              </a:rPr>
              <a:t>пример</a:t>
            </a:r>
            <a:r>
              <a:rPr lang="en-GB" altLang="en-US" dirty="0" smtClean="0">
                <a:solidFill>
                  <a:schemeClr val="accent2"/>
                </a:solidFill>
              </a:rPr>
              <a:t> </a:t>
            </a:r>
            <a:r>
              <a:rPr lang="en-GB" altLang="en-US" dirty="0" err="1" smtClean="0">
                <a:solidFill>
                  <a:schemeClr val="accent2"/>
                </a:solidFill>
              </a:rPr>
              <a:t>Грузии</a:t>
            </a:r>
            <a:endParaRPr lang="en-US" dirty="0">
              <a:solidFill>
                <a:schemeClr val="accent2"/>
              </a:solidFill>
            </a:endParaRPr>
          </a:p>
        </p:txBody>
      </p:sp>
      <p:pic>
        <p:nvPicPr>
          <p:cNvPr id="5" name="Picture 2" descr="http://www.seattlestar.net/wp-content/uploads/2014/05/open-e-we.pn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969" y="1779683"/>
            <a:ext cx="4121834" cy="2414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5"/>
          <p:cNvSpPr/>
          <p:nvPr/>
        </p:nvSpPr>
        <p:spPr>
          <a:xfrm>
            <a:off x="5214274" y="1551565"/>
            <a:ext cx="6978300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en-US" sz="2000" dirty="0" err="1" smtClean="0"/>
              <a:t>Привлечение</a:t>
            </a:r>
            <a:r>
              <a:rPr lang="ru-RU" altLang="en-US" sz="2000" dirty="0" smtClean="0"/>
              <a:t> </a:t>
            </a:r>
            <a:r>
              <a:rPr lang="ru-RU" altLang="en-US" sz="2000" dirty="0"/>
              <a:t>граждан и </a:t>
            </a:r>
            <a:r>
              <a:rPr lang="ru-RU" altLang="en-US" sz="2000" dirty="0" smtClean="0"/>
              <a:t>бизнеса к</a:t>
            </a:r>
            <a:r>
              <a:rPr lang="en-US" altLang="en-US" sz="2000" dirty="0" smtClean="0"/>
              <a:t> </a:t>
            </a:r>
            <a:r>
              <a:rPr lang="en-US" altLang="en-US" sz="2000" dirty="0" err="1" smtClean="0"/>
              <a:t>участию</a:t>
            </a:r>
            <a:r>
              <a:rPr lang="en-US" altLang="en-US" sz="2000" dirty="0" smtClean="0"/>
              <a:t> </a:t>
            </a:r>
            <a:r>
              <a:rPr lang="en-US" altLang="en-US" sz="2000" dirty="0" err="1" smtClean="0"/>
              <a:t>во</a:t>
            </a:r>
            <a:r>
              <a:rPr lang="en-US" altLang="en-US" sz="2000" dirty="0" smtClean="0"/>
              <a:t> </a:t>
            </a:r>
            <a:r>
              <a:rPr lang="ru-RU" altLang="en-US" sz="2000" dirty="0" smtClean="0"/>
              <a:t>все большем количестве аспектов работы </a:t>
            </a:r>
            <a:r>
              <a:rPr lang="ru-RU" altLang="en-US" sz="2000" dirty="0"/>
              <a:t>государственного сектора имеет важное значение </a:t>
            </a:r>
            <a:r>
              <a:rPr lang="en-US" altLang="en-US" sz="2000" dirty="0" smtClean="0"/>
              <a:t>в </a:t>
            </a:r>
            <a:r>
              <a:rPr lang="en-US" altLang="en-US" sz="2000" dirty="0" err="1" smtClean="0"/>
              <a:t>повестке</a:t>
            </a:r>
            <a:r>
              <a:rPr lang="en-US" altLang="en-US" sz="2000" dirty="0" smtClean="0"/>
              <a:t> </a:t>
            </a:r>
            <a:r>
              <a:rPr lang="ru-RU" altLang="en-US" sz="2000" dirty="0" smtClean="0"/>
              <a:t>открытого </a:t>
            </a:r>
            <a:r>
              <a:rPr lang="ru-RU" altLang="en-US" sz="2000" dirty="0"/>
              <a:t>правительства. Это включает в себя повышение информированности и доверия к правительству, </a:t>
            </a:r>
            <a:r>
              <a:rPr lang="ru-RU" altLang="en-US" sz="2000" dirty="0" smtClean="0"/>
              <a:t>повышение</a:t>
            </a:r>
            <a:r>
              <a:rPr lang="en-US" altLang="en-US" sz="2000" dirty="0" smtClean="0"/>
              <a:t> </a:t>
            </a:r>
            <a:r>
              <a:rPr lang="en-US" altLang="en-US" sz="2000" dirty="0" err="1" smtClean="0"/>
              <a:t>уровня</a:t>
            </a:r>
            <a:r>
              <a:rPr lang="en-US" altLang="en-US" sz="2000" dirty="0" smtClean="0"/>
              <a:t> </a:t>
            </a:r>
            <a:r>
              <a:rPr lang="en-US" altLang="en-US" sz="2000" dirty="0" err="1" smtClean="0"/>
              <a:t>пользования</a:t>
            </a:r>
            <a:r>
              <a:rPr lang="en-US" altLang="en-US" sz="2000" dirty="0" smtClean="0"/>
              <a:t> </a:t>
            </a:r>
            <a:r>
              <a:rPr lang="ru-RU" altLang="en-US" sz="2000" dirty="0" smtClean="0"/>
              <a:t>электронными услугами, </a:t>
            </a:r>
            <a:r>
              <a:rPr lang="ru-RU" altLang="en-US" sz="2000" dirty="0"/>
              <a:t>участие в разработке и осуществлении </a:t>
            </a:r>
            <a:r>
              <a:rPr lang="ru-RU" altLang="en-US" sz="2000" dirty="0" err="1" smtClean="0"/>
              <a:t>электронн</a:t>
            </a:r>
            <a:r>
              <a:rPr lang="en-US" altLang="en-US" sz="2000" dirty="0" err="1" smtClean="0"/>
              <a:t>ых</a:t>
            </a:r>
            <a:r>
              <a:rPr lang="ru-RU" altLang="en-US" sz="2000" dirty="0" smtClean="0"/>
              <a:t> </a:t>
            </a:r>
            <a:r>
              <a:rPr lang="en-US" altLang="en-US" sz="2000" dirty="0" err="1" smtClean="0"/>
              <a:t>услуг</a:t>
            </a:r>
            <a:r>
              <a:rPr lang="ru-RU" altLang="en-US" sz="2000" dirty="0" smtClean="0"/>
              <a:t>, </a:t>
            </a:r>
            <a:r>
              <a:rPr lang="ru-RU" altLang="en-US" sz="2000" dirty="0"/>
              <a:t>а также участие в разработке политики. </a:t>
            </a:r>
            <a:r>
              <a:rPr lang="en-US" altLang="en-US" sz="2000" dirty="0" err="1" smtClean="0"/>
              <a:t>Электронное</a:t>
            </a:r>
            <a:r>
              <a:rPr lang="en-US" altLang="en-US" sz="2000" dirty="0" smtClean="0"/>
              <a:t> </a:t>
            </a:r>
            <a:r>
              <a:rPr lang="en-US" altLang="en-US" sz="2000" dirty="0" err="1" smtClean="0"/>
              <a:t>участие</a:t>
            </a:r>
            <a:r>
              <a:rPr lang="ru-RU" altLang="en-US" sz="2000" dirty="0" smtClean="0"/>
              <a:t> </a:t>
            </a:r>
            <a:r>
              <a:rPr lang="ru-RU" altLang="en-US" sz="2000" dirty="0"/>
              <a:t>является важным средством </a:t>
            </a:r>
            <a:r>
              <a:rPr lang="en-US" altLang="en-US" sz="2000" dirty="0" smtClean="0"/>
              <a:t>, </a:t>
            </a:r>
            <a:r>
              <a:rPr lang="en-US" altLang="en-US" sz="2000" dirty="0" err="1" smtClean="0"/>
              <a:t>способствующим</a:t>
            </a:r>
            <a:r>
              <a:rPr lang="en-US" altLang="en-US" sz="2000" dirty="0" smtClean="0"/>
              <a:t> </a:t>
            </a:r>
            <a:r>
              <a:rPr lang="en-US" altLang="en-US" sz="2000" dirty="0" err="1" smtClean="0"/>
              <a:t>вовлечению</a:t>
            </a:r>
            <a:r>
              <a:rPr lang="en-US" altLang="en-US" sz="2000" dirty="0" smtClean="0"/>
              <a:t> </a:t>
            </a:r>
            <a:r>
              <a:rPr lang="ru-RU" altLang="en-US" sz="2000" dirty="0" smtClean="0"/>
              <a:t>граждан </a:t>
            </a:r>
            <a:r>
              <a:rPr lang="ru-RU" altLang="en-US" sz="2000" dirty="0"/>
              <a:t>в </a:t>
            </a:r>
            <a:r>
              <a:rPr lang="ru-RU" altLang="en-US" sz="2000" dirty="0" err="1" smtClean="0"/>
              <a:t>общественн</a:t>
            </a:r>
            <a:r>
              <a:rPr lang="en-US" altLang="en-US" sz="2000" dirty="0" err="1" smtClean="0"/>
              <a:t>ый</a:t>
            </a:r>
            <a:r>
              <a:rPr lang="ru-RU" altLang="en-US" sz="2000" dirty="0" smtClean="0"/>
              <a:t> дискурс </a:t>
            </a:r>
            <a:r>
              <a:rPr lang="ru-RU" altLang="en-US" sz="2000" dirty="0"/>
              <a:t>и </a:t>
            </a:r>
            <a:r>
              <a:rPr lang="ru-RU" altLang="en-US" sz="2000" dirty="0" smtClean="0"/>
              <a:t>более открыт</a:t>
            </a:r>
            <a:r>
              <a:rPr lang="en-US" altLang="en-US" sz="2000" dirty="0" err="1" smtClean="0"/>
              <a:t>ому</a:t>
            </a:r>
            <a:r>
              <a:rPr lang="en-US" altLang="en-US" sz="2000" dirty="0" smtClean="0"/>
              <a:t> </a:t>
            </a:r>
            <a:r>
              <a:rPr lang="en-US" altLang="en-US" sz="2000" dirty="0" err="1" smtClean="0"/>
              <a:t>принятию</a:t>
            </a:r>
            <a:r>
              <a:rPr lang="ru-RU" altLang="en-US" sz="2000" dirty="0" smtClean="0"/>
              <a:t> </a:t>
            </a:r>
            <a:r>
              <a:rPr lang="ru-RU" altLang="en-US" sz="2000" dirty="0" err="1" smtClean="0"/>
              <a:t>политическ</a:t>
            </a:r>
            <a:r>
              <a:rPr lang="en-US" altLang="en-US" sz="2000" dirty="0" err="1" smtClean="0"/>
              <a:t>их</a:t>
            </a:r>
            <a:r>
              <a:rPr lang="ru-RU" altLang="en-US" sz="2000" dirty="0" smtClean="0"/>
              <a:t> решений </a:t>
            </a:r>
            <a:r>
              <a:rPr lang="ru-RU" altLang="en-US" sz="2000" dirty="0"/>
              <a:t>за счет использования ИКТ</a:t>
            </a:r>
            <a:r>
              <a:rPr lang="ru-RU" altLang="en-US" sz="2000" dirty="0" smtClean="0"/>
              <a:t>.</a:t>
            </a:r>
            <a:endParaRPr lang="en-US" altLang="en-US" sz="2000" dirty="0" smtClean="0"/>
          </a:p>
          <a:p>
            <a:endParaRPr lang="en-US" altLang="en-US" sz="2000" dirty="0" smtClean="0"/>
          </a:p>
          <a:p>
            <a:endParaRPr lang="en-US" altLang="en-US" sz="2000" dirty="0"/>
          </a:p>
        </p:txBody>
      </p:sp>
      <p:pic>
        <p:nvPicPr>
          <p:cNvPr id="7" name="Picture 2" descr="https://idfi.ge/public/upload/%E1%83%A1%E1%83%90%E1%83%9A%E1%83%9D%E1%83%9B%E1%83%94/%E1%83%9C%E1%83%98%E1%83%A3%E1%83%A1%E1%83%94%E1%83%91%E1%83%98%E1%83%A1%20%E1%83%A4%E1%83%9D%E1%83%A2%E1%83%9D%E1%83%94%E1%83%91%E1%83%98/eGovernment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32490" y="5005894"/>
            <a:ext cx="3552489" cy="18210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323557" y="4572000"/>
            <a:ext cx="5176911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altLang="en-US" dirty="0"/>
              <a:t>Четыре основных направления </a:t>
            </a:r>
            <a:r>
              <a:rPr lang="en-US" altLang="en-US" dirty="0" err="1" smtClean="0"/>
              <a:t>электронного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участия</a:t>
            </a:r>
            <a:r>
              <a:rPr lang="ru-RU" altLang="en-US" dirty="0" smtClean="0"/>
              <a:t> </a:t>
            </a:r>
            <a:r>
              <a:rPr lang="ru-RU" altLang="en-US" dirty="0"/>
              <a:t>в грузинском контексте </a:t>
            </a:r>
            <a:r>
              <a:rPr lang="ru-RU" altLang="en-US" dirty="0" smtClean="0"/>
              <a:t>: </a:t>
            </a:r>
            <a:r>
              <a:rPr lang="ru-RU" altLang="en-US" dirty="0"/>
              <a:t>(1) обратная связь по электронным услугам, (2) (со-) дизайн электронных услуг и </a:t>
            </a:r>
            <a:r>
              <a:rPr lang="en-US" altLang="en-US" dirty="0" err="1" smtClean="0"/>
              <a:t>открытые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данные</a:t>
            </a:r>
            <a:r>
              <a:rPr lang="ru-RU" altLang="en-US" dirty="0" smtClean="0"/>
              <a:t>, </a:t>
            </a:r>
            <a:r>
              <a:rPr lang="ru-RU" altLang="en-US" dirty="0"/>
              <a:t>(3) прозрачность и </a:t>
            </a:r>
            <a:r>
              <a:rPr lang="en-US" altLang="en-US" dirty="0"/>
              <a:t>О</a:t>
            </a:r>
            <a:r>
              <a:rPr lang="ru-RU" altLang="en-US" dirty="0" err="1" smtClean="0"/>
              <a:t>ткрытое</a:t>
            </a:r>
            <a:r>
              <a:rPr lang="ru-RU" altLang="en-US" dirty="0" smtClean="0"/>
              <a:t> </a:t>
            </a:r>
            <a:r>
              <a:rPr lang="ru-RU" altLang="en-US" dirty="0"/>
              <a:t>правительство, и, наконец, (4) принятие решений и </a:t>
            </a:r>
            <a:r>
              <a:rPr lang="en-US" altLang="en-US" dirty="0" smtClean="0"/>
              <a:t>в</a:t>
            </a:r>
            <a:r>
              <a:rPr lang="ru-RU" altLang="en-US" dirty="0" err="1" smtClean="0"/>
              <a:t>ыработка</a:t>
            </a:r>
            <a:r>
              <a:rPr lang="ru-RU" altLang="en-US" dirty="0" smtClean="0"/>
              <a:t> политики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1942969" y="1709730"/>
            <a:ext cx="1486031" cy="89255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pPr algn="ctr"/>
            <a:endParaRPr lang="en-US" altLang="en-US" sz="500" b="1" dirty="0" smtClean="0">
              <a:solidFill>
                <a:schemeClr val="bg1"/>
              </a:solidFill>
              <a:latin typeface="+mj-lt"/>
            </a:endParaRPr>
          </a:p>
          <a:p>
            <a:pPr algn="ctr">
              <a:lnSpc>
                <a:spcPct val="150000"/>
              </a:lnSpc>
            </a:pPr>
            <a:r>
              <a:rPr lang="en-US" altLang="en-US" sz="1400" b="1" dirty="0" err="1" smtClean="0">
                <a:solidFill>
                  <a:schemeClr val="bg1"/>
                </a:solidFill>
                <a:latin typeface="+mj-lt"/>
              </a:rPr>
              <a:t>Открытое</a:t>
            </a:r>
            <a:r>
              <a:rPr lang="en-US" altLang="en-US" sz="1400" b="1" dirty="0" smtClean="0">
                <a:solidFill>
                  <a:schemeClr val="bg1"/>
                </a:solidFill>
                <a:latin typeface="+mj-lt"/>
              </a:rPr>
              <a:t> </a:t>
            </a:r>
            <a:r>
              <a:rPr lang="en-US" altLang="en-US" sz="1400" b="1" dirty="0" err="1" smtClean="0">
                <a:solidFill>
                  <a:schemeClr val="bg1"/>
                </a:solidFill>
                <a:latin typeface="+mj-lt"/>
              </a:rPr>
              <a:t>правительство</a:t>
            </a:r>
            <a:endParaRPr lang="en-US" altLang="en-US" sz="1400" b="1" dirty="0" smtClean="0">
              <a:solidFill>
                <a:schemeClr val="bg1"/>
              </a:solidFill>
              <a:latin typeface="+mj-lt"/>
            </a:endParaRPr>
          </a:p>
          <a:p>
            <a:pPr algn="ctr"/>
            <a:endParaRPr lang="en-US" sz="5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28302" y="3376346"/>
            <a:ext cx="1486031" cy="89255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pPr algn="ctr"/>
            <a:endParaRPr lang="en-US" altLang="en-US" sz="500" b="1" dirty="0" smtClean="0">
              <a:solidFill>
                <a:schemeClr val="bg1"/>
              </a:solidFill>
              <a:latin typeface="+mj-lt"/>
            </a:endParaRPr>
          </a:p>
          <a:p>
            <a:pPr algn="ctr">
              <a:lnSpc>
                <a:spcPct val="150000"/>
              </a:lnSpc>
            </a:pPr>
            <a:r>
              <a:rPr lang="en-US" altLang="en-US" sz="1400" b="1" dirty="0" err="1" smtClean="0">
                <a:solidFill>
                  <a:schemeClr val="bg1"/>
                </a:solidFill>
                <a:latin typeface="+mj-lt"/>
              </a:rPr>
              <a:t>Электронное</a:t>
            </a:r>
            <a:r>
              <a:rPr lang="en-US" altLang="en-US" sz="1400" b="1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altLang="en-US" sz="1400" b="1" dirty="0" err="1" smtClean="0">
                <a:solidFill>
                  <a:schemeClr val="bg1"/>
                </a:solidFill>
                <a:latin typeface="+mj-lt"/>
              </a:rPr>
              <a:t>правительство</a:t>
            </a:r>
            <a:endParaRPr lang="en-US" altLang="en-US" sz="1400" b="1" dirty="0" smtClean="0">
              <a:solidFill>
                <a:schemeClr val="bg1"/>
              </a:solidFill>
              <a:latin typeface="+mj-lt"/>
            </a:endParaRPr>
          </a:p>
          <a:p>
            <a:pPr algn="ctr"/>
            <a:endParaRPr lang="en-US" sz="5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476298" y="3370362"/>
            <a:ext cx="1486031" cy="89255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pPr algn="ctr"/>
            <a:endParaRPr lang="en-US" altLang="en-US" sz="500" b="1" dirty="0" smtClean="0">
              <a:solidFill>
                <a:schemeClr val="bg1"/>
              </a:solidFill>
              <a:latin typeface="+mj-lt"/>
            </a:endParaRPr>
          </a:p>
          <a:p>
            <a:pPr algn="ctr">
              <a:lnSpc>
                <a:spcPct val="150000"/>
              </a:lnSpc>
            </a:pPr>
            <a:r>
              <a:rPr lang="en-US" altLang="en-US" sz="1400" b="1" dirty="0" err="1" smtClean="0">
                <a:solidFill>
                  <a:schemeClr val="bg1"/>
                </a:solidFill>
                <a:latin typeface="+mj-lt"/>
              </a:rPr>
              <a:t>Мы</a:t>
            </a:r>
            <a:r>
              <a:rPr lang="en-US" altLang="en-US" sz="1400" b="1" dirty="0" smtClean="0">
                <a:solidFill>
                  <a:schemeClr val="bg1"/>
                </a:solidFill>
                <a:latin typeface="+mj-lt"/>
              </a:rPr>
              <a:t> - </a:t>
            </a:r>
            <a:r>
              <a:rPr lang="en-US" altLang="en-US" sz="1400" b="1" dirty="0" err="1" smtClean="0">
                <a:solidFill>
                  <a:schemeClr val="bg1"/>
                </a:solidFill>
                <a:latin typeface="+mj-lt"/>
              </a:rPr>
              <a:t>правительство</a:t>
            </a:r>
            <a:endParaRPr lang="en-US" altLang="en-US" sz="1400" b="1" dirty="0" smtClean="0">
              <a:solidFill>
                <a:schemeClr val="bg1"/>
              </a:solidFill>
              <a:latin typeface="+mj-lt"/>
            </a:endParaRPr>
          </a:p>
          <a:p>
            <a:pPr algn="ctr"/>
            <a:endParaRPr lang="en-US" sz="500" b="1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3844226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altLang="de-DE" dirty="0" err="1" smtClean="0">
                <a:solidFill>
                  <a:schemeClr val="accent2"/>
                </a:solidFill>
              </a:rPr>
              <a:t>Как</a:t>
            </a:r>
            <a:r>
              <a:rPr lang="de-AT" altLang="de-DE" dirty="0" smtClean="0">
                <a:solidFill>
                  <a:schemeClr val="accent2"/>
                </a:solidFill>
              </a:rPr>
              <a:t> </a:t>
            </a:r>
            <a:r>
              <a:rPr lang="de-AT" altLang="de-DE" dirty="0" err="1" smtClean="0">
                <a:solidFill>
                  <a:schemeClr val="accent2"/>
                </a:solidFill>
              </a:rPr>
              <a:t>реализовать</a:t>
            </a:r>
            <a:r>
              <a:rPr lang="de-AT" altLang="de-DE" dirty="0" smtClean="0">
                <a:solidFill>
                  <a:schemeClr val="accent2"/>
                </a:solidFill>
              </a:rPr>
              <a:t> </a:t>
            </a:r>
            <a:r>
              <a:rPr lang="de-AT" altLang="de-DE" dirty="0" err="1" smtClean="0">
                <a:solidFill>
                  <a:schemeClr val="accent2"/>
                </a:solidFill>
              </a:rPr>
              <a:t>Открытое</a:t>
            </a:r>
            <a:r>
              <a:rPr lang="de-AT" altLang="de-DE" dirty="0" smtClean="0">
                <a:solidFill>
                  <a:schemeClr val="accent2"/>
                </a:solidFill>
              </a:rPr>
              <a:t> </a:t>
            </a:r>
            <a:r>
              <a:rPr lang="de-AT" altLang="de-DE" dirty="0" err="1" smtClean="0">
                <a:solidFill>
                  <a:schemeClr val="accent2"/>
                </a:solidFill>
              </a:rPr>
              <a:t>правительство</a:t>
            </a:r>
            <a:r>
              <a:rPr lang="de-AT" altLang="de-DE" dirty="0" smtClean="0">
                <a:solidFill>
                  <a:schemeClr val="accent2"/>
                </a:solidFill>
              </a:rPr>
              <a:t>?</a:t>
            </a:r>
            <a:endParaRPr lang="en-US" dirty="0">
              <a:solidFill>
                <a:schemeClr val="accent2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633046" y="1843951"/>
            <a:ext cx="6091311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de-DE" sz="2400" dirty="0" err="1" smtClean="0"/>
              <a:t>Ли</a:t>
            </a:r>
            <a:r>
              <a:rPr lang="en-US" altLang="de-DE" sz="2400" dirty="0" smtClean="0"/>
              <a:t>/</a:t>
            </a:r>
            <a:r>
              <a:rPr lang="en-US" altLang="de-DE" sz="2400" dirty="0" err="1" smtClean="0"/>
              <a:t>Квак</a:t>
            </a:r>
            <a:r>
              <a:rPr lang="en-US" altLang="de-DE" sz="2400" dirty="0" smtClean="0"/>
              <a:t>: “</a:t>
            </a:r>
            <a:r>
              <a:rPr lang="en-US" altLang="de-DE" sz="2400" dirty="0" err="1" smtClean="0"/>
              <a:t>Модель</a:t>
            </a:r>
            <a:r>
              <a:rPr lang="en-US" altLang="de-DE" sz="2400" dirty="0" smtClean="0"/>
              <a:t> </a:t>
            </a:r>
            <a:r>
              <a:rPr lang="en-US" altLang="de-DE" sz="2400" dirty="0" err="1" smtClean="0"/>
              <a:t>реализации</a:t>
            </a:r>
            <a:r>
              <a:rPr lang="en-US" altLang="de-DE" sz="2400" dirty="0" smtClean="0"/>
              <a:t> </a:t>
            </a:r>
            <a:r>
              <a:rPr lang="en-US" altLang="de-DE" sz="2400" dirty="0" err="1" smtClean="0"/>
              <a:t>открытого</a:t>
            </a:r>
            <a:r>
              <a:rPr lang="en-US" altLang="de-DE" sz="2400" dirty="0" smtClean="0"/>
              <a:t> </a:t>
            </a:r>
            <a:r>
              <a:rPr lang="en-US" altLang="de-DE" sz="2400" dirty="0" err="1" smtClean="0"/>
              <a:t>правительства</a:t>
            </a:r>
            <a:r>
              <a:rPr lang="en-US" altLang="de-DE" sz="2400" dirty="0" smtClean="0"/>
              <a:t>: </a:t>
            </a:r>
            <a:r>
              <a:rPr lang="en-US" altLang="de-DE" sz="2400" dirty="0" err="1" smtClean="0"/>
              <a:t>движение</a:t>
            </a:r>
            <a:r>
              <a:rPr lang="en-US" altLang="de-DE" sz="2400" dirty="0" smtClean="0"/>
              <a:t> к </a:t>
            </a:r>
            <a:r>
              <a:rPr lang="en-US" altLang="de-DE" sz="2400" dirty="0" err="1" smtClean="0"/>
              <a:t>увеличению</a:t>
            </a:r>
            <a:r>
              <a:rPr lang="en-US" altLang="de-DE" sz="2400" dirty="0" smtClean="0"/>
              <a:t> </a:t>
            </a:r>
            <a:r>
              <a:rPr lang="en-US" altLang="de-DE" sz="2400" dirty="0" err="1" smtClean="0"/>
              <a:t>общественного</a:t>
            </a:r>
            <a:r>
              <a:rPr lang="en-US" altLang="de-DE" sz="2400" dirty="0" smtClean="0"/>
              <a:t> </a:t>
            </a:r>
            <a:r>
              <a:rPr lang="en-US" altLang="de-DE" sz="2400" dirty="0" err="1" smtClean="0"/>
              <a:t>участия</a:t>
            </a:r>
            <a:r>
              <a:rPr lang="en-US" altLang="de-DE" sz="2400" dirty="0" smtClean="0"/>
              <a:t>.” </a:t>
            </a:r>
            <a:r>
              <a:rPr lang="en-US" altLang="de-DE" sz="2400" dirty="0"/>
              <a:t>IBM Center for The Business of Government, 2011 </a:t>
            </a:r>
            <a:endParaRPr lang="en-GB" altLang="de-DE" sz="2400" dirty="0"/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altLang="de-DE" sz="2000" dirty="0" err="1" smtClean="0"/>
              <a:t>рассматривают</a:t>
            </a:r>
            <a:r>
              <a:rPr lang="ru-RU" altLang="de-DE" sz="2000" dirty="0" smtClean="0"/>
              <a:t> </a:t>
            </a:r>
            <a:r>
              <a:rPr lang="en-US" altLang="de-DE" sz="2000" dirty="0" smtClean="0"/>
              <a:t> </a:t>
            </a:r>
            <a:r>
              <a:rPr lang="en-US" altLang="de-DE" sz="2000" dirty="0" err="1" smtClean="0"/>
              <a:t>инициативы</a:t>
            </a:r>
            <a:r>
              <a:rPr lang="ru-RU" altLang="de-DE" sz="2000" dirty="0" smtClean="0"/>
              <a:t> </a:t>
            </a:r>
            <a:r>
              <a:rPr lang="ru-RU" altLang="de-DE" sz="2000" dirty="0"/>
              <a:t>открытых </a:t>
            </a:r>
            <a:r>
              <a:rPr lang="ru-RU" altLang="de-DE" sz="2000" dirty="0" smtClean="0"/>
              <a:t>правительств, </a:t>
            </a:r>
            <a:r>
              <a:rPr lang="ru-RU" altLang="de-DE" sz="2000" dirty="0"/>
              <a:t>главным образом, </a:t>
            </a:r>
            <a:r>
              <a:rPr lang="en-US" altLang="de-DE" sz="2000" dirty="0"/>
              <a:t>в</a:t>
            </a:r>
            <a:r>
              <a:rPr lang="ru-RU" altLang="de-DE" sz="2000" dirty="0" smtClean="0"/>
              <a:t> </a:t>
            </a:r>
            <a:r>
              <a:rPr lang="en-US" altLang="de-DE" sz="2000" dirty="0" err="1" smtClean="0"/>
              <a:t>гос</a:t>
            </a:r>
            <a:r>
              <a:rPr lang="en-US" altLang="de-DE" sz="2000" dirty="0" smtClean="0"/>
              <a:t>. </a:t>
            </a:r>
            <a:r>
              <a:rPr lang="en-US" altLang="de-DE" sz="2000" dirty="0" err="1"/>
              <a:t>в</a:t>
            </a:r>
            <a:r>
              <a:rPr lang="en-US" altLang="de-DE" sz="2000" dirty="0" err="1" smtClean="0"/>
              <a:t>едомствах</a:t>
            </a:r>
            <a:r>
              <a:rPr lang="en-US" altLang="de-DE" sz="2000" dirty="0" smtClean="0"/>
              <a:t> </a:t>
            </a:r>
            <a:r>
              <a:rPr lang="ru-RU" altLang="de-DE" sz="2000" dirty="0" smtClean="0"/>
              <a:t>Великобритании </a:t>
            </a:r>
            <a:r>
              <a:rPr lang="ru-RU" altLang="de-DE" sz="2000" dirty="0"/>
              <a:t>/ США </a:t>
            </a:r>
            <a:r>
              <a:rPr lang="ru-RU" altLang="de-DE" sz="2000" dirty="0" smtClean="0"/>
              <a:t>- </a:t>
            </a:r>
            <a:r>
              <a:rPr lang="ru-RU" altLang="de-DE" sz="2000" dirty="0"/>
              <a:t>что </a:t>
            </a:r>
            <a:r>
              <a:rPr lang="ru-RU" altLang="de-DE" sz="2000" dirty="0" smtClean="0"/>
              <a:t>работал</a:t>
            </a:r>
            <a:r>
              <a:rPr lang="en-US" altLang="de-DE" sz="2000" dirty="0" smtClean="0"/>
              <a:t>о</a:t>
            </a:r>
            <a:r>
              <a:rPr lang="ru-RU" altLang="de-DE" sz="2000" dirty="0" smtClean="0"/>
              <a:t> /</a:t>
            </a:r>
            <a:r>
              <a:rPr lang="en-US" altLang="de-DE" sz="2000" dirty="0" smtClean="0"/>
              <a:t> </a:t>
            </a:r>
            <a:r>
              <a:rPr lang="ru-RU" altLang="de-DE" sz="2000" dirty="0" smtClean="0"/>
              <a:t>что не</a:t>
            </a:r>
            <a:r>
              <a:rPr lang="en-US" altLang="de-DE" sz="2000" dirty="0" smtClean="0"/>
              <a:t>т</a:t>
            </a:r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en-GB" altLang="de-DE" sz="2400" dirty="0" err="1" smtClean="0"/>
              <a:t>Модель</a:t>
            </a:r>
            <a:r>
              <a:rPr lang="en-GB" altLang="de-DE" sz="2400" dirty="0" smtClean="0"/>
              <a:t> </a:t>
            </a:r>
            <a:r>
              <a:rPr lang="en-GB" altLang="de-DE" sz="2400" dirty="0" err="1"/>
              <a:t>реализации</a:t>
            </a:r>
            <a:r>
              <a:rPr lang="en-GB" altLang="de-DE" sz="2400" dirty="0"/>
              <a:t> KDZ </a:t>
            </a:r>
            <a:r>
              <a:rPr lang="en-GB" altLang="de-DE" sz="2400" dirty="0" smtClean="0"/>
              <a:t>2011</a:t>
            </a:r>
            <a:r>
              <a:rPr lang="en-GB" altLang="de-DE" sz="2400" dirty="0"/>
              <a:t>, 2012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altLang="de-DE" sz="2000" dirty="0" err="1" smtClean="0"/>
              <a:t>Совершенствование</a:t>
            </a:r>
            <a:r>
              <a:rPr lang="en-GB" altLang="de-DE" sz="2000" dirty="0" smtClean="0"/>
              <a:t> </a:t>
            </a:r>
            <a:r>
              <a:rPr lang="en-GB" altLang="de-DE" sz="2000" dirty="0" err="1" smtClean="0"/>
              <a:t>модели</a:t>
            </a:r>
            <a:r>
              <a:rPr lang="en-GB" altLang="de-DE" sz="2000" dirty="0" smtClean="0"/>
              <a:t> </a:t>
            </a:r>
            <a:r>
              <a:rPr lang="en-GB" altLang="de-DE" sz="2000" dirty="0" err="1" smtClean="0"/>
              <a:t>Ли</a:t>
            </a:r>
            <a:r>
              <a:rPr lang="en-GB" altLang="de-DE" sz="2000" dirty="0" smtClean="0"/>
              <a:t>/</a:t>
            </a:r>
            <a:r>
              <a:rPr lang="en-GB" altLang="de-DE" sz="2000" dirty="0" err="1" smtClean="0"/>
              <a:t>Квака</a:t>
            </a:r>
            <a:endParaRPr lang="en-GB" altLang="de-DE" sz="2000" dirty="0"/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altLang="de-DE" sz="2000" dirty="0" err="1" smtClean="0"/>
              <a:t>Опыт</a:t>
            </a:r>
            <a:r>
              <a:rPr lang="en-GB" altLang="de-DE" sz="2000" dirty="0" smtClean="0"/>
              <a:t> </a:t>
            </a:r>
            <a:r>
              <a:rPr lang="en-GB" altLang="de-DE" sz="2000" dirty="0" err="1" smtClean="0"/>
              <a:t>Ав</a:t>
            </a:r>
            <a:r>
              <a:rPr lang="ru-RU" altLang="de-DE" sz="2000" dirty="0" smtClean="0"/>
              <a:t>с</a:t>
            </a:r>
            <a:r>
              <a:rPr lang="en-GB" altLang="de-DE" sz="2000" dirty="0" err="1" smtClean="0"/>
              <a:t>тралии</a:t>
            </a:r>
            <a:endParaRPr lang="en-GB" altLang="de-DE" sz="2000" dirty="0"/>
          </a:p>
        </p:txBody>
      </p:sp>
      <p:pic>
        <p:nvPicPr>
          <p:cNvPr id="5" name="Picture 2" descr="An Open Government Implementation Model: Moving to Increased Public Engagement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21637" y="1378634"/>
            <a:ext cx="2638677" cy="20503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04516" y="3592726"/>
            <a:ext cx="2455797" cy="2419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61662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Grafik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220" b="15063"/>
          <a:stretch>
            <a:fillRect/>
          </a:stretch>
        </p:blipFill>
        <p:spPr bwMode="auto">
          <a:xfrm>
            <a:off x="2135188" y="1687514"/>
            <a:ext cx="8235950" cy="4478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67" name="Titel 1"/>
          <p:cNvSpPr>
            <a:spLocks noGrp="1"/>
          </p:cNvSpPr>
          <p:nvPr>
            <p:ph type="title"/>
          </p:nvPr>
        </p:nvSpPr>
        <p:spPr bwMode="auto">
          <a:xfrm>
            <a:off x="1730326" y="787791"/>
            <a:ext cx="9256122" cy="89972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/>
          <a:p>
            <a:pPr eaLnBrk="1" hangingPunct="1"/>
            <a:r>
              <a:rPr lang="de-AT" altLang="de-DE" sz="3600" dirty="0" err="1" smtClean="0"/>
              <a:t>Модель</a:t>
            </a:r>
            <a:r>
              <a:rPr lang="de-AT" altLang="de-DE" sz="3600" dirty="0" smtClean="0"/>
              <a:t> </a:t>
            </a:r>
            <a:r>
              <a:rPr lang="de-AT" altLang="de-DE" sz="3600" dirty="0" err="1" smtClean="0"/>
              <a:t>реализации</a:t>
            </a:r>
            <a:r>
              <a:rPr lang="de-AT" altLang="de-DE" sz="3600" dirty="0" smtClean="0"/>
              <a:t> </a:t>
            </a:r>
            <a:r>
              <a:rPr lang="de-AT" altLang="de-DE" sz="3600" dirty="0" err="1" smtClean="0"/>
              <a:t>Открытого</a:t>
            </a:r>
            <a:r>
              <a:rPr lang="de-AT" altLang="de-DE" sz="3600" dirty="0" smtClean="0"/>
              <a:t> </a:t>
            </a:r>
            <a:r>
              <a:rPr lang="de-AT" altLang="de-DE" sz="3600" dirty="0" err="1" smtClean="0"/>
              <a:t>правительства</a:t>
            </a:r>
            <a:endParaRPr lang="de-AT" altLang="de-DE" sz="3600" dirty="0"/>
          </a:p>
        </p:txBody>
      </p:sp>
      <p:sp>
        <p:nvSpPr>
          <p:cNvPr id="11268" name="Inhaltsplatzhalter 2"/>
          <p:cNvSpPr>
            <a:spLocks noGrp="1"/>
          </p:cNvSpPr>
          <p:nvPr>
            <p:ph sz="quarter" idx="12"/>
          </p:nvPr>
        </p:nvSpPr>
        <p:spPr>
          <a:xfrm>
            <a:off x="2424113" y="6021389"/>
            <a:ext cx="8062912" cy="287337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de-AT" altLang="de-DE" sz="1800" dirty="0" smtClean="0">
                <a:hlinkClick r:id="rId3"/>
              </a:rPr>
              <a:t>http</a:t>
            </a:r>
            <a:r>
              <a:rPr lang="de-AT" altLang="de-DE" sz="1800" dirty="0">
                <a:hlinkClick r:id="rId3"/>
              </a:rPr>
              <a:t>://www.kdz.eu/en/open-government-implementation-model</a:t>
            </a:r>
            <a:r>
              <a:rPr lang="de-AT" altLang="de-DE" sz="1800" dirty="0"/>
              <a:t> </a:t>
            </a:r>
          </a:p>
        </p:txBody>
      </p:sp>
      <p:sp>
        <p:nvSpPr>
          <p:cNvPr id="5" name="Ellipse 4"/>
          <p:cNvSpPr/>
          <p:nvPr/>
        </p:nvSpPr>
        <p:spPr>
          <a:xfrm>
            <a:off x="2208213" y="4076701"/>
            <a:ext cx="2159000" cy="2016125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0854440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4026" y="308854"/>
            <a:ext cx="10515600" cy="1325563"/>
          </a:xfrm>
        </p:spPr>
        <p:txBody>
          <a:bodyPr/>
          <a:lstStyle/>
          <a:p>
            <a:r>
              <a:rPr lang="en-US" sz="3600" dirty="0" err="1" smtClean="0">
                <a:solidFill>
                  <a:schemeClr val="accent2"/>
                </a:solidFill>
              </a:rPr>
              <a:t>Фазы</a:t>
            </a:r>
            <a:r>
              <a:rPr lang="en-US" sz="3600" dirty="0" smtClean="0">
                <a:solidFill>
                  <a:schemeClr val="accent2"/>
                </a:solidFill>
              </a:rPr>
              <a:t> </a:t>
            </a:r>
            <a:r>
              <a:rPr lang="en-US" sz="3600" dirty="0" err="1" smtClean="0">
                <a:solidFill>
                  <a:schemeClr val="accent2"/>
                </a:solidFill>
              </a:rPr>
              <a:t>реализации</a:t>
            </a:r>
            <a:r>
              <a:rPr lang="en-US" sz="3600" dirty="0" smtClean="0">
                <a:solidFill>
                  <a:schemeClr val="accent2"/>
                </a:solidFill>
              </a:rPr>
              <a:t> ОГД</a:t>
            </a:r>
            <a:endParaRPr lang="en-US" sz="3600" dirty="0">
              <a:solidFill>
                <a:schemeClr val="accent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283483" y="-2577564"/>
            <a:ext cx="970670" cy="2099262"/>
          </a:xfrm>
        </p:spPr>
        <p:txBody>
          <a:bodyPr/>
          <a:lstStyle/>
          <a:p>
            <a:pPr marL="0" indent="0">
              <a:buNone/>
            </a:pPr>
            <a:endParaRPr lang="en-US" dirty="0"/>
          </a:p>
        </p:txBody>
      </p:sp>
      <p:pic>
        <p:nvPicPr>
          <p:cNvPr id="4" name="Grafik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183" b="6664"/>
          <a:stretch>
            <a:fillRect/>
          </a:stretch>
        </p:blipFill>
        <p:spPr bwMode="auto">
          <a:xfrm>
            <a:off x="1981200" y="1752601"/>
            <a:ext cx="7561262" cy="473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feld 3"/>
          <p:cNvSpPr txBox="1">
            <a:spLocks noChangeArrowheads="1"/>
          </p:cNvSpPr>
          <p:nvPr/>
        </p:nvSpPr>
        <p:spPr bwMode="auto">
          <a:xfrm rot="1918467">
            <a:off x="4644437" y="4631440"/>
            <a:ext cx="1431925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accent2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de-AT" altLang="de-DE" sz="1100" b="1" dirty="0">
                <a:solidFill>
                  <a:schemeClr val="accent1">
                    <a:lumMod val="50000"/>
                  </a:schemeClr>
                </a:solidFill>
                <a:cs typeface="Arial" charset="0"/>
              </a:rPr>
              <a:t>Possible to release</a:t>
            </a:r>
          </a:p>
        </p:txBody>
      </p:sp>
    </p:spTree>
    <p:extLst>
      <p:ext uri="{BB962C8B-B14F-4D97-AF65-F5344CB8AC3E}">
        <p14:creationId xmlns:p14="http://schemas.microsoft.com/office/powerpoint/2010/main" val="14984566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lang="ru-RU" sz="3400" dirty="0">
                <a:solidFill>
                  <a:schemeClr val="accent2"/>
                </a:solidFill>
              </a:rPr>
              <a:t>Модель реализации Открытого </a:t>
            </a:r>
            <a:r>
              <a:rPr lang="ru-RU" sz="3400" dirty="0" smtClean="0">
                <a:solidFill>
                  <a:schemeClr val="accent2"/>
                </a:solidFill>
              </a:rPr>
              <a:t>правительства</a:t>
            </a:r>
            <a:r>
              <a:rPr lang="en-US" sz="3400" dirty="0" smtClean="0">
                <a:solidFill>
                  <a:schemeClr val="accent2"/>
                </a:solidFill>
              </a:rPr>
              <a:t> –</a:t>
            </a:r>
            <a:r>
              <a:rPr lang="ru-RU" sz="3400" dirty="0" smtClean="0">
                <a:solidFill>
                  <a:schemeClr val="accent2"/>
                </a:solidFill>
              </a:rPr>
              <a:t> </a:t>
            </a:r>
            <a:r>
              <a:rPr lang="en-US" sz="3400" dirty="0" err="1" smtClean="0">
                <a:solidFill>
                  <a:schemeClr val="accent2"/>
                </a:solidFill>
              </a:rPr>
              <a:t>Грузия</a:t>
            </a:r>
            <a:endParaRPr lang="en-US" sz="3400" dirty="0">
              <a:solidFill>
                <a:schemeClr val="accent2"/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96116197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2527264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866120" cy="1325563"/>
          </a:xfrm>
          <a:solidFill>
            <a:srgbClr val="FF0000"/>
          </a:solidFill>
        </p:spPr>
        <p:txBody>
          <a:bodyPr>
            <a:normAutofit/>
          </a:bodyPr>
          <a:lstStyle/>
          <a:p>
            <a:r>
              <a:rPr lang="en-US" sz="4000" dirty="0" err="1" smtClean="0"/>
              <a:t>Политические</a:t>
            </a:r>
            <a:r>
              <a:rPr lang="en-US" sz="4000" dirty="0" smtClean="0"/>
              <a:t> </a:t>
            </a:r>
            <a:r>
              <a:rPr lang="en-US" sz="4000" dirty="0" err="1" smtClean="0"/>
              <a:t>аспекты</a:t>
            </a:r>
            <a:r>
              <a:rPr lang="en-US" sz="4000" dirty="0" smtClean="0"/>
              <a:t> </a:t>
            </a:r>
            <a:r>
              <a:rPr lang="en-US" sz="4000" dirty="0" err="1" smtClean="0"/>
              <a:t>модели</a:t>
            </a:r>
            <a:r>
              <a:rPr lang="en-US" sz="4000" dirty="0" smtClean="0"/>
              <a:t> </a:t>
            </a:r>
            <a:r>
              <a:rPr lang="en-US" sz="4000" dirty="0" err="1" smtClean="0"/>
              <a:t>реализации</a:t>
            </a:r>
            <a:r>
              <a:rPr lang="en-US" sz="4000" dirty="0" smtClean="0"/>
              <a:t> ОГД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18449" y="1766435"/>
            <a:ext cx="8285871" cy="2778265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ОГД</a:t>
            </a:r>
            <a:r>
              <a:rPr lang="ru-RU" dirty="0" smtClean="0"/>
              <a:t> входят в политическую повестку Грузии на самом высоком уровне </a:t>
            </a:r>
          </a:p>
          <a:p>
            <a:r>
              <a:rPr lang="ru-RU" dirty="0" smtClean="0"/>
              <a:t>Сильная </a:t>
            </a:r>
            <a:r>
              <a:rPr lang="ru-RU" dirty="0"/>
              <a:t>политическая поддержка </a:t>
            </a:r>
            <a:r>
              <a:rPr lang="ru-RU" dirty="0" smtClean="0"/>
              <a:t>портала </a:t>
            </a:r>
            <a:r>
              <a:rPr lang="en-US" dirty="0" smtClean="0"/>
              <a:t>ОГД</a:t>
            </a:r>
            <a:r>
              <a:rPr lang="ru-RU" dirty="0" smtClean="0"/>
              <a:t> </a:t>
            </a:r>
            <a:r>
              <a:rPr lang="en-US" dirty="0" err="1" smtClean="0"/>
              <a:t>кабинет</a:t>
            </a:r>
            <a:r>
              <a:rPr lang="ru-RU" dirty="0" smtClean="0"/>
              <a:t>ом</a:t>
            </a:r>
            <a:r>
              <a:rPr lang="en-US" dirty="0" smtClean="0"/>
              <a:t> </a:t>
            </a:r>
            <a:r>
              <a:rPr lang="ru-RU" dirty="0" smtClean="0"/>
              <a:t>премьер-</a:t>
            </a:r>
            <a:r>
              <a:rPr lang="ru-RU" dirty="0" err="1" smtClean="0"/>
              <a:t>минист</a:t>
            </a:r>
            <a:r>
              <a:rPr lang="en-US" dirty="0" err="1" smtClean="0"/>
              <a:t>ра</a:t>
            </a:r>
            <a:endParaRPr lang="ru-RU" dirty="0"/>
          </a:p>
          <a:p>
            <a:r>
              <a:rPr lang="en-US" dirty="0" err="1" smtClean="0"/>
              <a:t>Правительство</a:t>
            </a:r>
            <a:r>
              <a:rPr lang="en-US" dirty="0" smtClean="0"/>
              <a:t> </a:t>
            </a:r>
            <a:r>
              <a:rPr lang="en-US" dirty="0" err="1" smtClean="0"/>
              <a:t>Грузии</a:t>
            </a:r>
            <a:r>
              <a:rPr lang="ru-RU" dirty="0" smtClean="0"/>
              <a:t> </a:t>
            </a:r>
            <a:r>
              <a:rPr lang="ru-RU" dirty="0"/>
              <a:t>официально принимает план действий (2014-2016) для реализации инициативы </a:t>
            </a:r>
            <a:r>
              <a:rPr lang="en-US" dirty="0" smtClean="0"/>
              <a:t>ОГД</a:t>
            </a:r>
            <a:endParaRPr lang="ru-RU" dirty="0"/>
          </a:p>
          <a:p>
            <a:r>
              <a:rPr lang="ru-RU" dirty="0"/>
              <a:t>Грузия - член Руководящего комитета </a:t>
            </a:r>
            <a:r>
              <a:rPr lang="en-US" dirty="0" smtClean="0"/>
              <a:t>OGP </a:t>
            </a:r>
            <a:r>
              <a:rPr lang="ru-RU" dirty="0" smtClean="0"/>
              <a:t>в </a:t>
            </a:r>
            <a:r>
              <a:rPr lang="ru-RU" dirty="0"/>
              <a:t>течение следующих 2 </a:t>
            </a:r>
            <a:r>
              <a:rPr lang="ru-RU" dirty="0" smtClean="0"/>
              <a:t>лет</a:t>
            </a:r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29700" name="Picture 4" descr="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6490" y="4629150"/>
            <a:ext cx="7384596" cy="2228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6414196" y="3044311"/>
            <a:ext cx="624009" cy="15440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7" name="AutoShape 8" descr="data:image/jpeg;base64,/9j/4AAQSkZJRgABAQAAAQABAAD/2wCEAAkGBxITEhUTExIWFhUXFh8bGBgYGBoYGxodGB0dIBkYGxodHCggGRslHx8XITIhJSkrLi4uGR8zODMsNygtLiwBCgoKDg0OGxAQGzQkICQvNDQwNDAuLCw1NjQvLCwsMDc0Ly8vLDQsNDQ1LC80LCw0LzQvNywsNCwsNCwsLCwsLP/AABEIANIA8AMBEQACEQEDEQH/xAAbAAEAAwEBAQEAAAAAAAAAAAAABAUGAwIHAf/EAD8QAAIBAwMCBQIEAwUHBAMAAAECEQADIQQSMQVBBhMiUWEycSNCgZEHUqEUM2JysRVTssHh8PEkQ3PRFiWC/8QAGwEBAAIDAQEAAAAAAAAAAAAAAAQFAgMGAQf/xAA7EQABAwIEBAIJBAEDBAMAAAABAAIDBBESITFBBVFhcROBFCIykaGxwdHwBkLh8WIjUnIVU4KyJDM0/9oADAMBAAIRAxEAPwD7jREoiURKIlESiJREoiURKIlESiJREoiURKIlESiJREoiURKIlESiJREoiURKIlESiJREoiURKIlESiJREoiURKIlESiJREoiURKIlESiJREoiURKIlESiJREoiURKIlESiJREoiURKIlESiJREoiURKIlESiJREoiqOvdRNsbFkEqWDLEjaRyCPp9zUCvqnQx+qCSQcwL2sN+i3QxhxzX50HqJuehpJC7izRJkngAfT80oKp08YxA3AFyRa9+XRJow05K4qetKURKIlESiJREoiURKIlESiJREoiURKIlESiJREoiURKIlESiJREoi5XNQimGZQfkgURDqEgtuEDvM0RUt7xRbBwpI95gdvg9jOPYjnFQ5eIU0TsD3gH85aLY2F7hcBV3XfEIuW/LTcpYSeAe0CZ4nn9qrOK14MAEJBDsidcradypFPCcXrbJ0LxALdvy33MVEjgnvImePY/pThNeBARMQA3IHTLl3CVEPrXburKz4ntkwVIHvMjv7gRxOY5HfFWcXEKaV2BjwT+c9VodC9ouQrldQhUNuEHgzH+tTFqS3qUYwrqT8EGiLrREoiURKIlESiJREoiURKIlESiJREoiURKIlESiJREoiURU3iPqRtKqLhnmDIGBHGZMkjjMSRxUepqGwRuedgT7lmxhe4BUnTei3L6+Z5m1ScEgszQeYkAcD3JgE5qppoaqrHjSSFoOgbkpL3RxnC1t+6hdU0r2HdfMLgKOxXJ3EAmD+hBUgkkA1tqDLTxFrXlxNgCdr76LFmF7gbWUnTdE1Vsf3SOx+ptyGc8DcPSvaAO3vWdPTzwNwNY09bm56nIrx72PNySo2s6PfsxcfaqswXarEkMRhhAhZggqszuwO1QqzhznubLI1vtAENBzBNjf8utkcwALWk6HVNJ0i9e3OgVlRiu12YEsPzGR6gJACtGVyK9peHFj3yRNbk4gAg5AckfMCAHE6bKVqeiaq4I8lEI+ltyCOOdo9QwRBGdxxgVMqKeedpY5je9zcdslrY9jDcEqJ03SvedE37AwacFhIgkAwJ7ySxJgGBzWun8WeMMc8tLSWkje3l+FevwsdcC981O6n0S5YU3PM3KDkgbWWZ9USQ2WJ7ESSM1rqYKulb4sUhcBqHZr1j45Dhc23ZXXhvqRuBkcyyRmZwSRHviDzkiCataWoE8TXjcXUeRhY4hXVSVglESiJREoiURKIlESiJREoiURKIlESiLlqNQiCXYKJAkmBJwBXhIGqLrXqJREoiURUPivTEqtwcJIaOdrRmJEwQDBMcE8VCrR6ocfZzDuxGfu17LbEc7b7d1C8O9ZW0os3ZAn0NyPUcAkdpkBuDUSiqRDamlNj+07OG1lslZi9dvn0XjxdpfxN0YdI+xX9CRgxjJxXte3/UDCbYxYHk4Zt96Qn1b8vkdVadA60twC2523QIg/njBZfn3XkH9KlUdY2dtjk8ZEcitcsRYctFV+J9eLreWuVtN6z2L8BPmAST2yOciq/ida3x4qdupcCe11ugiOFz+hX54a14tP5bYS63pPYPxtwBG4ARAAkHAxXtBWt9Jlp3a4iQk0RwNeOStuvdaW0DbQzdIwP5ZwGb2zwOScCp9ZWNgbbVxyA3JWmOMvPRVPhLS/iboxbSPklsewPAIzkGe1RaBtpMAN8Az6udmfdotkx9W/PTsF18RdZW4rWbWcw7GQBtOQCR74LcAUraoS3poTdx1OzRuSkTMPru026qV4T0xCtcMw0Ks+yySYkxJJ4McnvUmiHq4h7OQb2G/n8rLXKc7HXdaCpy1JREoiURctPqEcbkYMJIkGRIMEV4CDoi616iURKIlESiJREoiURKIoXVuoCyhbBcyEX+ZowPge57CtFRUR08ZkkNgFkxhebBYbqHXLmpO3eLdxGgWnVVDYIYAMSXO3dD4X4ia5HiHEZKkAOb/AKeuRJ7Em3w+tlYQwBvdddD4gawFQPcJ2xsuo5MjuGwqn4DbY4rZScYqo747Pb30+ZPmLrySnYdMitH0XxPavABjsc8AggMOAwJ4BzE+2JEE9FScRinAF7O5fzv+XUOSFzOyvqnrUlEX4wnB4oiwvV+lPYYtu9BuBh6ZGGBCCACpgAAGQcR3rm6yGeGZhteMOuLbbacuVslNjc1zSP3W96051Gn1NpjyqzMghlIHscjFXV4KqM7j5W+IKjWfG7qsv4aez56byzED07kIUOPTvGIEjHxjuTVLw6UGpc6axJyYeYzy/k53yUmZpDLN81ZeMbVkbWkq7GGKAyyTEHbwdxENyIaO9SuMhnhtIt4l/V53H5ocrrXTXv03Twfasks0lnUkJvBlVmCBu5O4GW5MrJ4pwYMLHOdbxSfW55/LsMrr2puCAPZ2Vd4nez577Cynb69qkgufSGbEGAY+czwKjcSltUtdBYEZPPIG35lnss4G3ZZ2my0yX9PprKt9KtHAJZiR7ckx+1XIMFLGNh87/ElRrPkd1WZ6Z0x9Q5YNCeazH0xEsTsbcCS0GIEDJntVNSxzzzyEC0Zdnfe2VhplzvkpMjmsYB+6y3SqAIGAK6NQl+0RKIqHrfie1ZBCHe45ABIUTBYkcgGBj3zAkivq+IxQAi93cv52/LLbHC5/ZZzXeIGvhkL3AYjZaRwZPu2VY/BbbHNc9V8YqpLYLMb31+RHkLqZHTsGuZXLp/XLmnO3eLlx2g2kVWC4AUEKQUO3bL5X4AitfD+JSUzSGt/09cyR3INj7vrdezQB3dbnpPUBeQNw4gOv8rRkfI9j3Ga66nqI6iMSRm4Kr3sLDYqbW9YpREoiURKIlESiJRFh+vdR3XSwyS3lWh7x9R+0hmJ9kFcVxuo8ep8MH1WDPvv9AOqs6VuBmLcqHq7KyGj8SCFIwxgE7Z9ucfeqSNxtbbf5KW9o13XLpGxltebcdkawCoHqZmgFid2Ccz6uNse9WtGyk8SR1TkGntvYWtnl9VFlL8IwZ3XV7du46oSCv+8b0bVkSDmJYYAUkGDgRUqCghbUtLJPVvezsj0117rF8riwgtz6LUdY6sFFvyLqs3mLKLDBlOCpjjkREGQPmumqKlseENNySBb5+4bqCxl73V5Uta1D1XVLFs7XuqrexOc8COST7c1rfNGz2nAb5nZehpOgXgX7GpUotxXGD6W4zhgR7EcjuK8vHLdoN7a2Om/kvc25rF6u7bS9dRJO1/pLTEcyI/M27M9zETXLVtSKeZzWN/cDck7DPfP+c1PiZjaCTsuFrW21cQMg+lDcnbJDEARMEjIjj960CvGMPMfqNzaLnI876eSzMRtbFmdV+3dagWHEeqQxYqZORGMwcjuD7zWDa4ubmwFwJIOeV/NemKx1y3S1rUKkKJ9UltxZpmTOMEnJ94HEV46uLWexZ5IJJJzt5/WyCK51y2S/rrbXDIAYn1ILkbs7oIiYnIH+tbDXgyF4j9U5uFzme+nkvBFla+Y0XXS3bbXrSPI3XPpDRM8QI4VtpkHsJmK3UdSKiZrXt/cTcE5XFhvlb6ZLCRmBpIOy2nn6fTKEa4qDJ9bZOcsSfcnk9zXUgxxWbe1+Z13PdQPWdmuml6pYuHal1Wb2BzjkRyCO45FZMmjf7Lgd8jsvC0jUKZWxeKi6P1YMLnn3VDG43oaFCqMBR78ZmTJNRKepbJiDjYgkEcuXvG62PZa1lmEt27btbBAUf+4sPvWTABmJUYIYgCRgiuYm4fC6pcZJPVBvZuZ57ad1ObK4MADc+q49X2qt42ndUWwSQfSytBKkRgHE453R7VGrGUvixmnzDj33sb3z/pZRF+E4srLtprKglvzwAzHLCQDtn2yMfaql7nWttt8lKY0a7qZ0DqO26GOIbyro9v5T9pKkH2c1ecEqPAqfDJ9V4y77fUHqolU3GzFuFuK7VViURKIlESiJREoih9XfbZuHcVhTlYn9JxJ4/Wtcrg1hJNrBetFyAsBf0jjyXB3taJkYG5XEMFiACuI9wCCZM1848Zri8aB3nobi/O+/v6K7wEAHkpN+3vUQxUghlaMqw4MHtyCPYkVoa7A7MX5/nyK2OGIKJa0omGV0UvuZVG9AT9T2yPUhyTAI74k5nUzonStErvV0vobbX2PuPdRntcGmwzVtpNPY88NddbltbZRWub9wB24EiFEj39s+3VRvpzIQ+YPba1iQc78sgoLg+2TbHotPoOm6dYuWlU+zSWj/ACkkx+lWUNNBGcUbQL8gtLnudk4rj4g172wioYZyfVEkBRkgcE8DOPvxUTitc6kgxsFyTYXWyni8R1ivnvUevWLSoLwP4ys4EF+CILkCZP8ANyCK48QVFTI6QOuQcycvd9uSt4IXSDBEy9uSp+k+LltXA4uOACCfQ2QYJEGTMyrfzBQ31CauqOCWCQPaQOeeov06ZjkctF4/hlY4WMR+H3UrWeJtIbxYXGKqSLf4dwekn8xmXn5x8TNaKijkE7nw2sTfMg/AhbGcPq8IDonfnmoy+ItKD/eNAbdHktMzP1/VE/PxUc0M5zsL/wDIfLT4LP0Cq/7TvzzXtvE2m3B1uMrARm1cYR7QTj7iKPoah98YBvyLR8h8EFBVDSJ355oPE2mLF2uMWIjFq4oj2gHP3M0ZQ1EdsAAtnmWn5j4WQ0FUdYnfnmvDeItKSfxGgtujyWmZn6/qifn4oKGcZ2F/+Q+WnwT0Cq/7Tvd/KkaTxNpBeDG4wVoFz8O4fSD+UkyhHxj4mK3wUchma6a1g6+RA+ACwdw+rw2bE7881F6r4uW7cLm45BJI9DYAkhQBBBn0qfyqS31GakVkEk8he4g8s9Bfr0zPM5aLWzhlW0WER+H3V107rti6riyDFkK0QUIkmSkiZHvySapTBUU0jZC6ziciM/f9uSynhdGMErLX5r6D0DXvcDq5BZCPVESCJBI4B5GMY7cV2PCq51XBjcLEGxVPPF4brBddf03Tmbl1VHu0lJ/zEET+tSpqaCQ4pGg25gLW17m5NKzOr01jz2a2627b2wjNb37iBuw0CGEk9+5z71sj6cSAMmDG2tYEDO/LMLc0Ptm256qpu6UTCqzgPuVWGxJB9L3CfU54MEntiRjlal0TZXCJ3q6X1Nt7bD3DJTmNcWi4zUuxb8tTLFjJZmjLMeTA/QADsAKgudjdkLcvz5lSGjCFGsaNz5zE7GusIGDtCDaobkEsJn2mAcTW/wAZrSwahvlqbm3K23v6LXgJBPNfQOkvus2zuLSoO5ok/eMT2r6RG4OYCDfJUrhYqXWa8SiJREoiURKIq/r6E6e4B/LP7GT/AKVHrGl0D2jcH5LOM2eD1WRtXVcblMgzB+xIP9Qa+ZuaWmztVfAgi4XBtXsaLghSfTc/KZ4Vv5G7CcHEGcVsEeIXZruN/LmPiPisC/CbOXvU3HXKpvXuo+v7r2b/AC4Pt7ViwNdkTY/Dz5d164kZherF9bi7kaVMjEiD3U91YdwYIrxzHMdZwz/PePgvWuDxkv3RX7+nJa0yuCMq+CfYlhhmHuQCeCe4t+HcXNKSCMjtfIHtt1AUWalx6LguqN247h2a6RBLjFqP/bKgjaZztHMAzEE6K6rnqCHTHLYD6ff6rOFjGZM1WJ8dWlRkVWJ3bnY4ILg7TxhCJjaIHBIJzVlwwh0ZJ9oG3la479z5ZK44HGPSXm+jfmc1las11SURKIpfSNH5t5EJCgn1MQSFHdmjgD3rOJmNwCiV1SKeB0nLTvtZS9Z003dRcXS291tWgFCWWBgHc0c859+9aqmaKJxuQAtFPVeDTsNU71iNxY+4cvyyh67p12yQLlsrPE8H7HitcU8co9Q3UuCpinH+m66i1uW9KItT4Ft73dWYgLDKcABydowcOSAfSZ4kQc1WcTIbGCNSbeVrnt3HnkuW45EPSGOvq35HL5rbtqjauI+5luhYGwYuz+QKT6iDnaeASZiSK2hq56cl0Jy3B27/AH+uSpZmMfk7Vd9bev6ghrrKgAwqSSPchjhWPuASOAe538R4saogAZDa+V+2/QFYw0uDVfmo1C213O0KIA5JJ7KByzHsBJNVDGOe6zRn+e4fBSnODRmvOmuO2WXYOynL/dowv+XJ9z2r14a3IG/y8ufdeNJOZXhNXvaLYlQfVc/LjlV/nbsSMDOZxWRjwi79dhv58h8T2zXgfiNmrvdvKg3MYUESfuQB/UitbWF5s3VZkgC5Wu6AhGntA/yz++R/rX0ykaWwMadgPkqGQ3eT1VhUhYJREoiURKIlEUDquu8vy0ChmuOFgmBtJG5jg8A8dyQK1SStYWtP7jYLJrSbnksRokS0qWQT+fbPJCsS0/IkV88rmk1EhAyDrfQfJXUJAY0c1LI7e/P/ANVCW7Vc3cLtHAJCj2E8A+w7fcisgC65814SGrnfVFJukQcBmEzHHqjkD3PFZNLnDAPd9vzNYkNb6ykVrWarTLuLZADXPw7i7iozIW4jDMH6Z5ErMRVnRU3jyNY09Wki/Wx/OdtVElkwgkjus5/EzQtaOn3DazC4WHpJlTbXeWX6tw285EfeuoNKKeMNHu1t0B5X0Vt+miHyyO5AfNYmta65avwN4es6rzPObaoIAIMMCZMxwVgEGfcVKpoWyA4lz3G+Jy0bmCLU310/ta/qPgLRMr+XKbQArKxcbiMblMyOOI5qW6kjIyyVBD+oKxjrvOIciAPkqGx4Y1GlGstmJaw3l3Bw6oQbiL3kqMj4rSyB0YeOmSsqjikFY+ndsH+sOXI9RdTvB0DSJtBMk7oiZk5MxPbv7VRUjYX8QLZxe49W+n5y6qNxx0omeRtb3WXvxjbA0twXIkBSMgwWyokd4I/c1nXQRQ1zPBFiRmBp+H5rDgkkrp29/huvmVS13SURbT+Gmha62o2jcVVCB6QZJdd4ZvpKgtxkzWYpRURlp92l+hPK+q5H9SkMljdzB+a0oJVygALW/wAO2u4sMQHuOxzH5Z5MNEzXMVtN4EjmON93EDfWw/O+iqYpMQBA7KyqsUtR7CoxF0CSQdrGZjj0z9IPxzWxxc0YD7vv+ZLEBrvWXRLivuHIBKn2Mcge47fcGsSC23vXoIcugH/f/KsV7ayiaxEuh7JJkFN0cjcwKx94NTaBpFRESMibfQ/NaJyCxwGy2/S9d5m9CoVrblSAZEAnawwOQP0IIr6HHK15c0ftNiqZzSLHmp9bVilESiJREoiURZjxZ6Llu4WCgjapPAcEMs/Bj+kdxVFxvxYzFUR54Dp3UqmwnEw7qpbTLKXvzFriEZ/D3EOE5zOTu7jbVXxKKKSkNTBmHOuemVreR+JW+BxbJgdsMlw0uoJt77kLlpnAChiFJnj07TPzVHUQGOXwwM8viAVNjfduIr1riBbfcJAUyPeBx+8VqiuXix3WT7YTdRNPeZUE7rykbePxA0ZRxiROJMEd5Ga3PY0u/wBp+FuY+2+3JamuIHNd9rJbQRu2qA4EkkRB2+5Ht3A9613a95Ol9P5/MlnmGrkgHoBIuW2P4TzLKRkAtzOMPziDnJ2te+N2NnqvGv3+403GSwsCLHMFZ7+KGpa5/Zt5lkFwT3IJtlSfnkH7fNdXBWmrpmvdqCQVbfp6Lw55W9B8ysLWS6pbX+Feq26h0L7VZNxjk+WQQs+xkyO9TKJ3rELmf1PEDAyTcG3v/pfUdLcS420QXVgbpjjcNyr8yCP0qyuuLLSACd9FXdbtwr3UQFrO5rY2k+mCLqLByWlo9torF+l+S3U+bvDJsHZH6E9iqnw3a0r2VuW7e0XN2QCACMEFJIkYiAeT8VoZDBIRKGC+xspNc6qjkMM7rlvW+W2epCkdU6bbvwL6BgD+GIZSTB/lYQIkwcjmtr4mPN3C6j01XNTEuhdhJ7fVU/TfA1tNXvNvzNOULKGM7GIEBwY3Lzn3ifcx20rWyX1CupePyy0mC+GS4uRuOnI8/gqH+JPRbGnuWmsgL5iklBwNpEMB2Bk/HpxWirjawgt3Vt+nq2eoY9spvhtY757Hmu/8MNWyNqAjbWdEE9woLbiPnKgfee1QZ600lO57dSQAtP6hiEk0TTyPzC0bhfWARbtqfxHmGYnJAbmc5f6swM5rlXPe92N/rPOn3+w03KqLACwyAXUqz23EbdykIpwQIgbvYn27A+9artY8HW2v8fmazzc0rhqbzshjdZWIGPxC0YRBmB2kST2gZrYxjWu/3H4W5n7bb30WDnEjkFM0JBtoVEAqIA7Y4rTKCHm53W1lsIsvGr1BFsPbhvUvGQVLAMRH+HcZ+K208Bkl8MjOx94BKxkfhbiCkJplBa9+YPbQD/ebJbZziMHd2G6r3hsUUdIKqfINcSOuVreZ+ShTuLpMDdwrXwl6nuXA24AbSRwzklmI+BP9SO1WfBBK/wASok/edOy01WEYWDZaer1REoiURKIlESiKl8V6bdZ3j6kOJG4QxAbcO6xn9KruK07ZqZ1wSRmLa3C3QOwvCxGk1i27io5RrLMFYKxKgAyBzIAOQJIGQDBIrnOGTFr8Dx6rtQR7j3677jQqXMzK41C0HXemFm1HpItKvmEkYO1QdgnkEqJ9gT3NWtZwvxap05yAb8bEfBao57RhnVUYbcGsCSVfaxgwqAhhJ4LFSABz3rkrWIlO4v56fNTwbjCvy5qUt3WR3g3RuUzDAD0hYjsSApEkyARxIRukjDmj2cvr/fvCXDHEE6qZ5pAGGuDgsgByMGVBnmfpnNacIJO3Q/f7rZisOa4G1bb8RH2kNJIPp3cetDjdmMwa2Ynt9Rwv9uh5e8LGzTm0rJ/xBkeUHZSxkjaNsAQGmZJnEZEerBxV3wqXFGWNFmg+ZJ+1uStODNk9KdY5Wzy2vkB91jqtV1StNHptWll76I4ssNjvHpIbBWT27Yra0SNaXDRV076OaZsEhBeDcC51Hb5FfVvBNm4mjFy47ea/qXj6YC21iM+5nImrSDFgBdqVwvFDD6S5sIs1uXnfM+/5K/uaS4FABUkKQDEESDLHJDctHya2qv0XzrwVZuWr160ruba7tyMjAq35WPYSs9+O2Kh07S1xbfJdHxmVk8EcxaA46EEG43Hkf7WuZQV3ztA4eIHETLAYif2qYuc6LhZ8R6RFH/qbZ2+5+3EGTzz/AF5rX4sf+4KWOH1ZtaJ2fQr5X4t1vnau64um6N0KxEYHAA9h29+e9VdQ7FISDdd9wiAw0jGuZhO4+p69NtFc/wAPkJNwoQHAE7huBUk7YiCsGZyZ9OBmqTismGMMcLtJv1BA+t+Sp+MiX0ltzlb1cuuYP3WtW1bT8R33EtIJON3HoQY3YjEmqQue71Gi326n+gquzRm4rv5pIOGtjgM4AycCFJnmPqjNa8IB59B9/sssVwdlDt6lLt1VtvJtDcxmWIb0lYjuQQxMEQQBzG50bo4y5w9r+/623K13D3C2y/S20LYMgs+0GDDJljB4B2ggjmlrkyjYX89PmhNhhV50LphVtP6SbRTzAYwNyk7DHABYx7gDuK62j4X4VUJxmC342A+Kr5J7xlnVZ/VatLlxkUotlWKoGYhSCZI5lgTkiQDgEkACqricxc/Aweq3QAade/XbYalbomWFzqVt/Cmm22Qx+pzmBtELhdo7LAn9a6PhdO2GmaACCczfW5USd2J5V1VitKURKIlESiJRF+ETRFhNdoLYcW7X4jA7A5AwSNotrA/KJZj/ANY5aqp4WytpYM3OdicdbDqfoVOje7CXu0tZT/EXVi//AKazkCN9w5UbTx/iyMjvEe9SeM8SZGwwtOZyNvl9zsOqwpoC4hyrrFoKIEnkknJJOSxPuTXFucXG5Vs1oaLKH1Lpq3SjelSpktBkqAfTuBBAkzyB71uhndGCNb7fxmPgtckYdmo+g6Z511YRXW2hSzbC7EzE3CBOxIAAJ5zAyJsqWmmqD4cVwSbudrbpfc8x/KjPe1uZ8l60/TTsX8QltgNwsJn1LIUk7kG5oAJIAERRkPiOmJFhHcgD3C407m17r2+EN6rMeOtYLq2IA3CZzmXAwF5Kyp9XGR71u4XEY3PG32/vT7K84NKPSCDu35FcrvTbOgFttTbN6+6B1sn020B/3h5c4+kAD3muiLGw2Lxc8tlLFTPxIubTuwMBsXauPbl3Wy8Otr3JfVIr6e/Z/ulPptLHomz2Vgfk8TxUuLxCbv0PwXPV/oTG4aYkPYdf93PPp5dFr2tKzIikQokx/hwgx/5xUlUpN8yvzX3mRIbIJABHJnt8mP8AzReKDrXcHciiSY2iJjhccHtP6CYoipvEXhw6u2iBlUiACwuE8CACWwPqkQf0IrVNF4jbKw4bXmim8S19iL7e73afFfNPEPhrU6NgLyeljCuuVb4B9/g5qrkgdHqu7ouKQVYJYbEag6qnrUrBbDwLrVtJewNxgrnJKA4KjIWW+rjB9qpuKRGRzOX36+Wn3XK8al/+SByb9VptR007G/EhvL/DKgiPU20MQdzjcsFQQCDEVqfD4b4criSxN+uRtt1Bte6o74g7ovzX9N8m8/oVVuKEvWyu9PTO24AY3IQSCRxgkcwqqeanPhy3JBu117X6X2PIeXJeMka7Mea79M6atou3pYsZDQZ2kD07iSxEick/FVs05kAGltv4yHwUqOMNzUu/aDCDI4IIwQRkMPkGtLXFpus3NDhZWXh7qpX/ANNexIPluMKdx4/w5OB249p7Xg3EmSMELjmMhf5fzuOqqamAtOJQNB0+0XNu6fLYnYXAGSAFa20jvAZT/wBJjUlPCZHUs+T2uxNOlxtn9FnI91g9uhC3YFdQoK/aIlESiJREoiURZbqvVnut5dqdpO0bcNcI5AP5UHc94PA5oK7iEssvolJ7W55fnPyGalxQta3xJNFD6in9mCIIN67iVwLad1Q9pAMtzCnj0gaZ2t4XTkMN5Hau/PgOeZWTLzvz0Gy4gdhx2rjySTcq1AtkFy1N8IBgsWO1VUSST29gOSScAVmxmLpZYudhC9dHvWrjbb5CgTuIuRbmcLvKguffaYBxXScKpKJ2cntf5ED3NBv71Anll206Lb6SxbRYtqoU59Pf5nv966xjGsGFosFXkk6qHf6HaZy4lZ3bgD6W3iDKkEexkRkCtXo0WMyYcyLHr35rLG61l8g/iP0x9O9pWgTO0g7twUKJBJlAJ/u+OCCYxRtoX0rzc3B0Om+43P8Al5LqP087xJ3G2jc+WZ+PRV/hiwlxruq1TG5a06hipaS7MYtpn8pPPb96mwgOJe/QK14m98TW01KLOkNshaw3P5moQ8Sagao6tXK3C0/EfyEd0jEVh4z8eNSv+l05phTOGQ33vz7/ANaL6r0/xvpTu85mS9ALoEd4hZIUqDIGSZiM+1WYnYcjquIk4TUNGNouwnI3A3sNTurqw4vS/JZfQndVbhmHKk88T7VuBuq1zS3IqT/YF2jcCWjLSQfnIovFD1Vt7ZBSSSQCSexxu4j2Bj4OJNEVT/ELrD6fSSp2XTcUI0DtljBkcCMTzWipeWR3GqteDUramrDHi7bEn87rE/xD0yva0etCKjX7X4m0QCwAM/fJ/YVEqmgtbJzXQ8ClcyWalJuGnLtcg/Rc/wCG/TG1D3EXgQWP07VYETIM3ASP7vjkyJzXOoHVTxY2A139w2P+Xkon6id4c7XEHNuXLI/DqvsFjodpX3mWjbtBPpQKIWFAAxkyZyTV56NF4gktmBYdB05LlsbrWUzWWLbr+IqlRn1dvme33ra9jXjC4XC8BI0WJ6tes2322DuBHplwbZM5TeASje24we3euT4rSULc2ZO/xIPvbe/uVhBLNv8AFeNNqA4OCCp2srCCpHY9j2IIwRXNyMwHndT2uxBdSJweO9YAkG41WRAORXbp1v8AtIdDAvW8S2RcTsrnvGIbmGHPqB7CFreKU4DzaRujh+e8cxcKqcTA/LQ7Kb0nqzWm8q7O0Hb6vqtk8Bj+ZD2PaRkjjdQ8Qlil9Eq/a2PP85+RzWMsLXN8SPRair9REoiURKIlEWU631i6HuIG2BQVACyzSvpPuJJgEYG39qWq4m6KodE71QG3BO5UlkIcwOGeak+F0thrnG4QFHskDj4mZ+w9q0/p0M9HLh7ROf0WdZfGBtZVHUdQL2quXAZVALantxLEfvE1U/qCoD5wxpyCk0TLNuV5rn1NVX1C+vnpbZwoNskknbgtBUH+ZoA+01LiYfCLwL5/T6fNaZDd1lZoAAABAAgAYAHYD4qKTc3K3AC2S86HqNzT3MD0EFoH0sF+oFfy3ADII571ecM4m+AgFxLL2IO19COnRQZ4A69hmt6rAgEcGu5VWvk38b/73S/5Ln/FbqDXaNXV/pb25ew+awOg6rctW71tNu28oV5E4BkR7H5qE2QtBA3XS1FHHPIyR17sNxY296m9G6K7eXdIJUsxCgSWW39Tf5d21Pu1bYoSbO/MlAr+JsjL4BrbM7Au0He1z5K38KanUea/laG3dugkNcbdjcchju2e4juJ5rZA59zZtzzULikFOI2+JOWssLNsNtLC1/epd7wdrrl579y/asszFmbzCCs/8gPntWXo0rnYibLSON0MULYWxlwHMDP+1T6LxRdsagHz7t+yphldzDjgkAkx7j2xWoTuY/UkKwk4VFVU2cbWPOYsNOQJ36r61puopq7dt7LhhuliCARIggjseZB/SRmrNjw4XC4eop5IHmOQWP571jf4v6W+fIYKWtIpDMBgOYksO0gD+tQ60OIBGi6T9Mywtc9rjZxtbqOii+KB/wDptGTz6I/ZwP8AKY7968m//O2/Re8Ny4xKG6et8x9V3/gj/fan/wCNP+J6UOjk/VPtxdj8wvrTsACTwBJqeuUWD1vUbmouZHpADQfpUN9KhfzOQJLHjtXDcS4nJUEgOsy9gBvbc/ZWkEAba4zXp1BBBEgiCDkEex+KowSDcKaQCM1WdPvr5z21ffFsEEHdgMQAT3ZZK/YCpUzD4QeRbPtt8jqtUZs6ytKiLcvXTb4s6q25MK6tbY9uxUn9omuh/T9QGTFjjqoVay7bhW3ii3bLW+NzAhh7pB5+AYj7mrX9RBgp2u/cDlz6qNRXxkbWXDonWLxe2jNvDAAgrDLCyx9zBEEnnd+++l4k6WobE31hhBJGx7rB8IawuOWa1VXKjJREoiURVnW+kjUKuQGUyCV3diPcHueDUarpvSI8GK2YOXTNZxvwG6rr3hc4C3FIA4e3Me+2CIX/AA9uOIArJ+BsfIZI3lhOtt/st7KogWIuqf8As/lvcWZ/EMmI4CjA7DEVyvE4G09QYmaNA19/1VjTOLmYjuuOu1ItW3uESEUtHvHb9eKhxRmR4YNzZbnOwi6semdEa95lzeFmEgpuB2DP5hjczD9K6Ph3Bo6mmbI9xGZtb3fRV81UWvIAUa5ozZY2yAIyI+mDMFfYYOOxB+9VPEqF9JLhcbg6Hn36qVTyiRuS8m0WIVRLN6V+7Dn7AST8CtNFTPqZhE3fXsFlM8MbiK3GntbVVR+UAfsIr6UBZUS+U/xv/vdL/kuf8VuoVdo1dV+lvbl7D5ql/h3Yt77hui2N67LbPuJDvIAUQVMkiZggfrWFILXvut/6geXuaGk+rmQMtM7nfscx5rYdH6SF0qK9tfP04dAnmFd7BgwkxDo7BHEjGAZzUpjLMAtmFQ1VUX1DnB/qvIJNtLi2meYFxqoHh/w3qUW35jW0YXfMLLcYsNxG9GtqNrEqPqJwMfNYRQvaBfndSuIcRp5XO8MEgtw5gbDIg6i2ttytNrtJ5ll7ZYrvQqWAEQRn0GBkTgz+tSXC4IVNDJ4cjX8jfW2nULCX/wCG5YHyNSrNGEcbZxMBlYioDqL/AGldVB+qLm0sduoN/gfuuPQek3tPetqFZL25dx3CD6wGtlSwBQpuM53GIpFEWEc/5TiFdFUMcSQWZ2Fv8bg3te98rZADVXnXvECPpdSHuM9v+0C3+EApVSCdgdx6x6ZOBzAMZrdJK0sdc5XtkoFFQStqYsLQHYcXrZ362GmuWfUrCdXuXdObmlF0vabY3qHIKhkMGSjBSBj7VBkLmEsvcLqKNkVS1lThwuFxl3IPcFbH+CP99qf/AI0/4nqTQ6OVH+qfbi7H5hfWNTa3oyHhlI/cRU4i4suUWHFoqSrCGX0t91H+hEEfBFfNa2mfTTGJ22nZX0Lw9uIL3b0ZvMLYAM5M/SAIkt7jIx3JH3rfwyhfVy4WmwGp5duq11Eojbmu/VOitZ8u5vDcpAXaBuEj8x/MoH/9Va8R4NHTUxkY4nMXvbt9VGhqi94BCgaHUi7bS4MB1DAe0jj9OK5yWMxvLDsbKwa7ELrqNN5j21mPxBBieVYZHcGYqbwynbUT+E82BB09/wBFpqXFjMQ2VvZ8LnIa4oBHCW4k9t24kEf4e/HEg9TBwNjJBJI8vI0vt91XPqiW2AsrPonSRYVhILMZJC7ewEck9hyasqSm9HjwXvmTc9c1okfjN1ZVKWCURKIlESiKr6l1jyrgTyy3pmQQOSQBB+xzVfW8ShpCBLfPl0W6KB0nsrMu5JZjEsxYxwJ7T3A964WuqfSZ3SgWv/St4WeGwArrpuktqQMRbkHewwYMjav58wc+nA54q24dwSaQh8vqt+P8d9VFqKpvstzWv0mmW2iovCjvkn3JPck5rsmMaxoa0WAVaSSblYjriXreoU3NzAlvVzIyU2j+VZbco9QMHIzXIcahqMZdKbt/adhnmO+lr5EdVYUr2iwb5qRoNV5VxbkbgAQQOYaMr7kQMdxNQuD1zKSY+Jo7K/L+Oa31URkblstlYvK6hlIKsJBHcGu9BBFwqdfKP43/AN7pf8lz/it1CrtGrq/0t7cvYfNYToXWbului5bOJ9ST6XHdWHtUOKUxuuF0VfQR1kRY4C+xte3yX13o/ifT6oW0S6q3XH90YUKZypP5j3gZ4q1ZMx9rHMrganhlTTl2JpLW72yXXpnW7Ny6ttBdYlmT023CQpILF4gxnM9471kJATYfJapKOSNmNxAyB9oXz0y1VL/+ZOdZ5J0rPbW4yE2wXYkTJUCBM8+wxWj0g+Jhw5KzHCI/RBMZQHEAgGwy+fZTep+MWsaq7bGma8FRD+HlkJyQ4AIXkY+P2zfOWuw2v2Wim4Y2aASmQMuSPWyBtyO/VUfUeutosXWe9qGK3LQvW1Aso5O4blO4PEg7THEVqfL4XtZnrsp9NQCu/wDqAZGLg4SfWI0yO3JVXV/E+mRFsaaxbdARc3P5hHmGdx2MZaO24kfFaZJ2AYWC/wB1Po+E1EjzNUPLT7Nhb2e408lj9XqXuO1y4xZ2MsTySaiOcXG5XRxRMiYGMFgNF9F/gj/fan/40/4nqdQ6OXJ/qn24ux+YX1i/eVFLsQFUSSewFTiQBcrlFjtfqvNuNcjaCAADzCzlvYmTjsIrgeMVzKucGMZNyvz/AI5K4pYjG3PdR+hJeuahjb3KoK+riBgvuH8rQu1T6jk4EGp3BIajGHRmzf3HY55AddbkZDutFU9puD5Lb6vTLcRkbgjtgj2IPYgwR9q66RjZGljhcHVV4JBuFj9T0ltMDIm3JO9eBJk7l/Jkk4lcnjiuN4jwSaMl8frD4/z31VlT1TbYXZLmjlWVhEqwYTwY7T2kd6qqCp9GqGykXt/SlTM8RhAWm6b1jzbhTyyvpmSQeCARA+4zXdUXEoaskRXy59VUSwuj9pWlWC0pREoiURKIvLtAJiYHA70RYLq+uXW79gIXYEzuE5kgsuPcEKTznmK43jVa18zLNthvrb5fIlWVLEcJz1U7ouiR7qptHlou7bEDEBFjiBzHwK8/T9OJp3Svzw8+Z3WVa/CwNC2NdmqtcW1VsZLr+4oizPiOy191KM67RKqRAeJJCnDeptgIJEhYkTmvr6EVTQCdPPXe3O2nK91tikwFRL2jvW7Qu3VhcAwPUCYG4rJ9JY8DIET3jl5+BSxwGW+YuSOnfc8/grBlYC7CvWg1t2yzFSpQ82yDE92DA+knvj+uaw4dxp9K3w3DE3vp2+yynpBIbjIqh/iLZfWraZUVWtFhl/yuBAPpwSyqAeMmatJOOQT+rhI5defuUnhcrqCUucLgixt3Xy65bK/UCMTkRj3zUsscNQuzjq4JBdjwfMLmt4AyGAI+RXljyWwyRkWLh7wptvq18LtXUXAnsLjBf2Bis8cttTbzUX0WiL8WBlz0bdLPU76KUS9cVW5UOwBnmQDFeCV4FgclsfQUz3+I6MF3MgLzp+o3kJKXbiE8lXZSfvBzXgke3Qr2Sjp5LY4wbaXAy7cly1WqdzvuXC5P5nYsf3JocTszcr2MQQjAzC0chYLh5i/zD9xXmE8lt8WP/cPeF1t2y3AJ74z+tehjjstUlXBGLveB5hfUP4dWH0QusyKzXSow/wCW2DMenJDMQTxgRUSPjkEGWEnn05e9cbxWZ1fIHNFg0WF+6v8AX6y7edS5UIOLYBiezFifUR9sfeqviPGX1TfDaMLe+vdRYaQRm5zK82dFeuWjdtL6cgT9RIkbgsj0hhxyRx2nZBwKWSAS3zNiB078+XxWL6wB2FTPDtlrDtvZ23CSoE7Acjf+b0kuABMBokxjp6ChFK0gHXyGW9ufPna6r5ZMZWlXVWzkOv7irBal2oixvWtEiXXt7Qbbru2RIhpDrHG0nMfJri/1BTiGdsrMsXLmN1aUb8TC0qF0fXro9m8EjYUxJgzIAZsewAYjjHEVlwWtayZ923xW0t8vmQsaqI4Rnot6jSAYiRwa7JVq9URKIlESiJRFiuo9K/s9wQ24XNx4iAsQAAdoGeFUe/Nchx6iZEPFB1OlgB10181ZUUhJwr96frPJuC4RKwVYCJgkQRPJB7fP6VD4LXspZHCT2Xeei21cJe0EbK01fiiwAylbk7eCsYJid0wBJEnt3iun/wCs0Zbdrr+R/M9lX+jSaEKi8PalrF5rdzaEuMTaIM7RybckA+gyR22Mf5acO4pFWFzWXBGdjyWyphLADbax+/36rVarThxHBGQfY+9WiiLKdcfVM1235htllTafqUlfvO1pAO5RDDsSCBRcYmmhFyMUTsjzH9/TZS6ZjXnqFD01u7sBPpIYlFdixCkQFuEA72+ZIGPqrlnSUoYW4SXHUjIeQ6+XkpzWy88lVPoGuNtYOSoCuhYMpM7nZrk+kEgbI9Ql/SAazEwY27bZ5g28gLf+2xyzuFhhJNlYBthA2oWUdvMuOB/icLI/WKMqpwcTXuHmAPIErIxs0ICsek9fUMFuW1cE9wJz2DFRP2cAnszcVe0nGnsyqMxzGo7ga9x5hQ5KcftXG9etnfc8xSdxVFiJhjIKMsKAIWJIJH77XznE6VstySMAHI6gjl187oG/tw9/7XLx54DstYbU6W2qXEXcyJ9DqMttUYDDJEcxHcEXE9O14u3VWHCuMS08gZI67N7526j7Lz4C8CWV066nVIr3HXciP9CKcqWU4LHBM8THYmvIKdrBd2q94rxiSokLInWYOWV+p+y72L1tdlzzFB3BXWJiWEAIqwwIleQAT+1QychzZXS2IJxg8tgByHPzVcW6tw9v7XXqvX1Zttu2qAHsBOPdgpj7IDHdhxWmr409+VPkOZ1PYHTufIL2OnGrlXk7yRtQMw7+ZbcjnDlZP6TVG+qnJxue4+YI8wCpYjZoAFXJoGtttQOCwKogYKoIMoy3J9QEnfPqMJ6SBQzNkF3WyzJtfoRbb/HYZ53KxwkGyttTbu7CeSWBZUYqSsQVQkDY3BmROeKwbJSlgbhIcNzmPMdPPzWbmy88lK6Jd1avat+Z5hVW3nhQXzAiNzzLbmHpHbIB6jg888+YGGJuQ5n+lBqGNZ/yK1mk0+wRMk5Y+5/+v+/er5RFkvEOuN/UJZtgMtsh7xJ2gr+RJAJO9gCR/Ion6oNbxDiUVGG47knYKZTwFzS62uQ+p8tuq0Gj8VWWAAS5McAbhAMbg2JBgxME+1YDjVJhxOdboQfp8Vq9GkvYBVmv1nnXDciFgKoMTAJkmMAk9u0fpXMcar2VUoEfst8tVYUkJY0k7p07pfn3DLhfL2mIncGmQQTtI9PBU+/NTeAUTJB4xOh0sCOmunktNbIQcK2ldeq5KIlESiJRFz1F4IrOxgKCT9gJNeEgC5RYPqGk1WoKX0S4W7EMEXa0EABiNyCPb1c5rl5aWtrnF8jbN/aDy7bE81Oa+KIAA5qF1EX0lbirtbldh3KMztQyLw4EgzyYqnloX05GNpadjfI/+Q0UgTYxkbqpvW9QwC3m8sqI+oi24ZduLnIIklsgtAFGuhBLoxe/TMWN9Ou2w1XpDjkVJ6uWcIVbY9tgyNKuoIwSIcbwy4hgP6mt/DqltLiIbdx0OY8rWKzxZ+sLgggj+ei2nh7qouKEbDgDB5+MHMGCVJ5A7lTXY0lUypjEjfPoVUSMLDYqd1HTI6HfAgE7vYDJ+4xP6Tg5re5rXAtcLgrEEg3CrNBo7J2+YzwVBU7/AEuCJDbgAc/+YqtbwWia7EGfEkLcamUi10fw/dVitpU2EkqZgLuM+pYyR8c/FVlVwB0tQXtcA0+8dB9FIjrA1lrZqqsaJ1AshSboIwVOXBku2IKk5niKr4aGrjrxhacjrbLD37efmtrpYzDmVaeI9JpLpZVdFvqDgQJxlT2n/s10VdTwVBwhwEg0/n8uNlCic9udsll+lXLO9vNBh1K7skoSI3bT3nB+QJ9X1UNBJCx5bMMjoeX3+m3q6SpGuI9VW3RevsgUI1s2/qKw30M0bu+wCGbbkzIqfTcSbTvbTZloNsTj5+7ktb4C8F+/JOudfZwwZrYtfWFhjNtDG+cbp3KduMwB70q+JNne6mzwkgYmnf7c14yEtAfvyVR1S7a3L5KkBFA3ZBcxG7aPzdh7GY9WVgV8kMjwIRkNTpf7fXf1ddkbXAestT4d0mktFUZ0a+wGDBjGFHaY/wClX1DTwU5w3Bk3/j8ud1Glc9wvbJVd7ROwNkqRdJJgKcOTO8dgoOZ4j9q52Whq5K44mnM62yw9+3nfqprZYxDkVa2/D912C3VTYGBYzIbaZ9Kxgn54+asKTgDoajG5wLR7z0P1WqSsDmWtmver6fa3FbXmMcyA2B+pBP2z+/FWbuC0TnYiz4myjiplAtde/D2o07KVtE7lA3q6PbuLORuRwGAJnJmSDk1ZMY1jQ1osAtJJJuV58Q9WFpdi5dphe5gZAHJgEExJAPuRWirqmU0Rkd5d1lHGXmwWN6Udgcn13HZjcuSi7pwoILQgUREfOO1clxCsbVRtBZZwN75nyAAzVrc4hbIAWA/OZzUW2l9VKWm8xmEQG3IgVdoBuYOYUgkyJYVEcYnEOeLAdLE3N9Om+xyKxAcMgrbQee0LbC7R9K7DvZcRNtY8kciT8GKxjo3VDiI2lx3sch/5HX8C9MuBuZspvTum6u0WvOlxXnDSHgCcQpnyyT9MftVwyir6QiSECw1A378z11UcyxSAhy2/TtYL1pLq8OoODP3E966iN4e0OG6gkWNlJrNeJREoiURfjqCCCAQeQcg0RQddfuBgiACRO48Y7d+Mdj/SiKFqrLlT5ly2V7hx6f3II/pWLgCLO0XrQSfV1VOqWn3bHICNsfad6qw7HeJ/qoqol4JRTEloseht8FMMlRCBjGouL8lU+OLaaXRtdt3m8xiFUqqJBJz+XcDtDd61ngtLCwk3d3P0yUrh5dVVLY3DLU9l818LdQvpq0NtzuuOFbcSdwYj6sySOZmQQKkUxLHAN0XRcTpYDSOu22EXFtj/ADuvr+t6EuovqdQxhlAKkf3ijIthpARGJlwADcgAmPTVquGUq31YX9QlhE/DC3DdDLBGxglphmVVmFzbwTskYFEXvRddti4bdu6Hhiu1vTJUlWCMYDQwZcd1aAYJoivLHUrbYJ2n2bFEUO94fstburk+ZJkwSpMxt+MnnmYOKjeiRYXNt7Rue/Mcln4jrg8ljbml3WAuotFWKyGEpn8yndG5CZHIYBiODXPmPwmeHPG7K+BwF8trgX02+hUu+J12kdQoV26suS11SFgbShVQQNtgBZDMeQY3fIqj8N7cIIHPMEE/5Z2y57d1JDhzX5p7qjyiGusdgB3FApAHqsENADDkn6uMkV6Y3uLgANb5Ak/8sr5fDsmICynWtLtsFbFolgJJy8E/So2ztQEgDJYhVGAKuxGZWeHBG7O2N5Fst7A213+pUa+F13EdAtnZ8P2VS0sEeVBkQCxETu/YccRHFdB6JFhaLeybjvz6qJ4js+ql3+pW1xO4+y5qSsFQ9Q68PNFq7vtqWVWIX0qbuLSux/mOBAIkgECiKvOqv6fWC2ZZHeAgyHtsRFxAeL1lsOs+pDvyRFEVk+jAvvdR3e5DfUQRaVo3qrRJEqCFMhSTHMURfEfFWvvXNVc81vVbcqsSAoVjEZn5mZJM1VVDi55Dl3fDKaFtI3CL4hc33/Nl9M8DWbep0aXLl5vMWVYsFuEkEx9SliYK4mtH/R6WZgcAWn/E2+Gi5riBdTVLmNGWo7FWzW7SbN1ww77E3EW1Zj2G0T+xI+1ex8DoojdwLu5+1lHbLUTA4BoLm3JW+k07Kv4b21U59AkH5kc/fNXLGta2zRYdFDdiv62qnaDUXCxRwDAncOM8DtnvwIrJYqaiACAAB7AQKIvVESiJREoiURUvibq1rTKly6wVdxyTA+k4wCSfgA8H2NeFwaLlbI4nyHCwXPRVQ6na1tm6iC3eSIYqS4U/lLLgmCJ5HHNYnC9pGq2x+LSyte4Fp15G3S6/fB3RV01vat9rkgb1P0q5+pgCJG7HNYQxeGLXW/iFf6W/FhA5He2wPZRPGnhVNTZIHpK5U5hD9hynuOVmR3FZSxiRtitdDWOpJcbc+Y5hfP8AwF4bvf7Q23EK+TlvaWB2Qe85YEchZqJBC4SZ7LoOLcQikowIzfH8hrdfc9RpVddrDHb4qeuTVYtlrJJ2hlJksB6scFv5se/79qIqW10G2Xa2vq0r7rhE+qzdLSyqT6lS6GfHKkNBhsEUvUdTS5qrdgQ4m6twFSGVraowKtiUG4KSv5mUTgiiKxXSFfouMvx9QoiiWess11rC3LbusgggrOzaXAkAMV3pMHG4URceq2TdYBlRbpQhIdZYD3Qt6lE/cTgiodXQw1TbSDMaHcfnJbI5XMOSiaXUWtKfWbYuBADuYAKIBO0AkKIznMCSYzSjoYaUWYMzqdz+ckklc/VTuo9be0VRtoYgEKg3GCyoCZ9IG9lWZ7+1TFrXHU60tYt6jc1xGK7lJ8toc7YVYO64GxsxOQDNEXnqt9Rp0vaW4VkjY6LvRtwIHnA5NqYBIgqTyM0Reus6EaqxaNwmzuT1W2G7FxRuSAZ3qYKsuQV9iaIrO1buXAAJCAAb2+tsQTjgn49+e1EVlY0qou1Rjv8ANEXwzx34avf7QK20J87K+0gDfJ7AfUSeAwNQJ4XGTLddZwniMUdGRIbYPjfSy+g+C/CyaayAfUWyxz6z7weE9h3iT2AlxRiNtgufrqx9XL4jvIcgpPjHoq6m3ta+yQDsUfSXH0sQBJ2549+1YzReILXW3h1f6I/FhBvqd7bgd1+t1S1orNpHFuykQu4lQT+YquSBJnk881mMLGgaKO/xamVzwC468z52Vr4Z6ra1KvctMGXcMgyPpGOAQfggc/IrIOBFwtMkT43YXix6q5r1YJREoiURKIlEUTqnTbWotm1eQOh7H3HBBGQaxc0OFitkUz4nB7DYrh0PoWn0iFLFvYCZOSST8k5rxkbWCzVlPUSTuxSG69azp0nfbO1/6H3B+/8A3nIzWlerGmdhNw7fhDH6k8z9jRF102ht2zKj9yTHvEnFEUmiJRFCv9NQncso3uuKIoX9juW3Li2jsRBceliPY/8AQdhRF7GuUfWrJ9x/zFEVT02y39q8+/dtNttvbQiFJFy7vOMbQEW0vckgmiKD0fpl5Lw1G63vuXWF+TbYlA12CHy2yPJ2oCIgyMmiLj4i6Ncu3bu3btueoMXUCTprlllOZmfL/T7URXOpsKb+mvC5bJtI9u4CZlLgQkrAPqD20InsTRF5s6O15H9nh7q+YziBtKk3TcSDyNjRB/wiiKfoNFcVFRFFpBP+JskknPckknHeiKdY6ainc0u3u2f+/wBaIptESiKNqdDbuGWH7EiY4mDmiLlf0zgfhnd8OZ/UHmfuaIvOj6dB33Duf+g9gPt/3nJIvPXOhafVoEv294BkZIIPwRmsHxteLOW6CokgdijNl36X021p7YtWUCIOw9zySTkn5r1rQ0WCxllfK4vebkqXWS1pREoiURKIlESiJREoiURKIlESiJREoi/CKIuNzSWzyg/aiLl/syz/ALsfrJ/1oif7Ms/7sD7SP9KIutvSWxwg/aiLsBRF+0RKIlESiJREoiURKIlESiJREoiURKIlESiJREoiURKIlESiJREoiURKIlESiJREoiURKIlESiJREoiURKIlESiJREoiURKIlESiJREoiURKIlESiJREoiURKIlESiJREoiURKIlESiJREoiURKIlESiJREoi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AutoShape 10" descr="data:image/jpeg;base64,/9j/4AAQSkZJRgABAQAAAQABAAD/2wCEAAkGBxITEhUTExIWFhUXFh8bGBgYGBoYGxodGB0dIBkYGxodHCggGRslHx8XITIhJSkrLi4uGR8zODMsNygtLiwBCgoKDg0OGxAQGzQkICQvNDQwNDAuLCw1NjQvLCwsMDc0Ly8vLDQsNDQ1LC80LCw0LzQvNywsNCwsNCwsLCwsLP/AABEIANIA8AMBEQACEQEDEQH/xAAbAAEAAwEBAQEAAAAAAAAAAAAABAUGAwIHAf/EAD8QAAIBAwMCBQIEAwUHBAMAAAECEQADIQQSMQVBBhMiUWEycSNCgZEHUqEUM2JysRVTssHh8PEkQ3PRFiWC/8QAGwEBAAIDAQEAAAAAAAAAAAAAAAQFAgMGAQf/xAA7EQABAwIEBAIJBAEDBAMAAAABAAIDBBESITFBBVFhcROBFCIykaGxwdHwBkLh8WIjUnIVU4KyJDM0/9oADAMBAAIRAxEAPwD7jREoiURKIlESiJREoiURKIlESiJREoiURKIlESiJREoiURKIlESiJREoiURKIlESiJREoiURKIlESiJREoiURKIlESiJREoiURKIlESiJREoiURKIlESiJREoiURKIlESiJREoiURKIlESiJREoiURKIlESiJREoiqOvdRNsbFkEqWDLEjaRyCPp9zUCvqnQx+qCSQcwL2sN+i3QxhxzX50HqJuehpJC7izRJkngAfT80oKp08YxA3AFyRa9+XRJow05K4qetKURKIlESiJREoiURKIlESiJREoiURKIlESiJREoiURKIlESiJREoi5XNQimGZQfkgURDqEgtuEDvM0RUt7xRbBwpI95gdvg9jOPYjnFQ5eIU0TsD3gH85aLY2F7hcBV3XfEIuW/LTcpYSeAe0CZ4nn9qrOK14MAEJBDsidcradypFPCcXrbJ0LxALdvy33MVEjgnvImePY/pThNeBARMQA3IHTLl3CVEPrXburKz4ntkwVIHvMjv7gRxOY5HfFWcXEKaV2BjwT+c9VodC9ouQrldQhUNuEHgzH+tTFqS3qUYwrqT8EGiLrREoiURKIlESiJREoiURKIlESiJREoiURKIlESiJREoiURU3iPqRtKqLhnmDIGBHGZMkjjMSRxUepqGwRuedgT7lmxhe4BUnTei3L6+Z5m1ScEgszQeYkAcD3JgE5qppoaqrHjSSFoOgbkpL3RxnC1t+6hdU0r2HdfMLgKOxXJ3EAmD+hBUgkkA1tqDLTxFrXlxNgCdr76LFmF7gbWUnTdE1Vsf3SOx+ptyGc8DcPSvaAO3vWdPTzwNwNY09bm56nIrx72PNySo2s6PfsxcfaqswXarEkMRhhAhZggqszuwO1QqzhznubLI1vtAENBzBNjf8utkcwALWk6HVNJ0i9e3OgVlRiu12YEsPzGR6gJACtGVyK9peHFj3yRNbk4gAg5AckfMCAHE6bKVqeiaq4I8lEI+ltyCOOdo9QwRBGdxxgVMqKeedpY5je9zcdslrY9jDcEqJ03SvedE37AwacFhIgkAwJ7ySxJgGBzWun8WeMMc8tLSWkje3l+FevwsdcC981O6n0S5YU3PM3KDkgbWWZ9USQ2WJ7ESSM1rqYKulb4sUhcBqHZr1j45Dhc23ZXXhvqRuBkcyyRmZwSRHviDzkiCataWoE8TXjcXUeRhY4hXVSVglESiJREoiURKIlESiJREoiURKIlESiLlqNQiCXYKJAkmBJwBXhIGqLrXqJREoiURUPivTEqtwcJIaOdrRmJEwQDBMcE8VCrR6ocfZzDuxGfu17LbEc7b7d1C8O9ZW0os3ZAn0NyPUcAkdpkBuDUSiqRDamlNj+07OG1lslZi9dvn0XjxdpfxN0YdI+xX9CRgxjJxXte3/UDCbYxYHk4Zt96Qn1b8vkdVadA60twC2523QIg/njBZfn3XkH9KlUdY2dtjk8ZEcitcsRYctFV+J9eLreWuVtN6z2L8BPmAST2yOciq/ida3x4qdupcCe11ugiOFz+hX54a14tP5bYS63pPYPxtwBG4ARAAkHAxXtBWt9Jlp3a4iQk0RwNeOStuvdaW0DbQzdIwP5ZwGb2zwOScCp9ZWNgbbVxyA3JWmOMvPRVPhLS/iboxbSPklsewPAIzkGe1RaBtpMAN8Az6udmfdotkx9W/PTsF18RdZW4rWbWcw7GQBtOQCR74LcAUraoS3poTdx1OzRuSkTMPru026qV4T0xCtcMw0Ks+yySYkxJJ4McnvUmiHq4h7OQb2G/n8rLXKc7HXdaCpy1JREoiURctPqEcbkYMJIkGRIMEV4CDoi616iURKIlESiJREoiURKIoXVuoCyhbBcyEX+ZowPge57CtFRUR08ZkkNgFkxhebBYbqHXLmpO3eLdxGgWnVVDYIYAMSXO3dD4X4ia5HiHEZKkAOb/AKeuRJ7Em3w+tlYQwBvdddD4gawFQPcJ2xsuo5MjuGwqn4DbY4rZScYqo747Pb30+ZPmLrySnYdMitH0XxPavABjsc8AggMOAwJ4BzE+2JEE9FScRinAF7O5fzv+XUOSFzOyvqnrUlEX4wnB4oiwvV+lPYYtu9BuBh6ZGGBCCACpgAAGQcR3rm6yGeGZhteMOuLbbacuVslNjc1zSP3W96051Gn1NpjyqzMghlIHscjFXV4KqM7j5W+IKjWfG7qsv4aez56byzED07kIUOPTvGIEjHxjuTVLw6UGpc6axJyYeYzy/k53yUmZpDLN81ZeMbVkbWkq7GGKAyyTEHbwdxENyIaO9SuMhnhtIt4l/V53H5ocrrXTXv03Twfasks0lnUkJvBlVmCBu5O4GW5MrJ4pwYMLHOdbxSfW55/LsMrr2puCAPZ2Vd4nez577Cynb69qkgufSGbEGAY+czwKjcSltUtdBYEZPPIG35lnss4G3ZZ2my0yX9PprKt9KtHAJZiR7ckx+1XIMFLGNh87/ElRrPkd1WZ6Z0x9Q5YNCeazH0xEsTsbcCS0GIEDJntVNSxzzzyEC0Zdnfe2VhplzvkpMjmsYB+6y3SqAIGAK6NQl+0RKIqHrfie1ZBCHe45ABIUTBYkcgGBj3zAkivq+IxQAi93cv52/LLbHC5/ZZzXeIGvhkL3AYjZaRwZPu2VY/BbbHNc9V8YqpLYLMb31+RHkLqZHTsGuZXLp/XLmnO3eLlx2g2kVWC4AUEKQUO3bL5X4AitfD+JSUzSGt/09cyR3INj7vrdezQB3dbnpPUBeQNw4gOv8rRkfI9j3Ga66nqI6iMSRm4Kr3sLDYqbW9YpREoiURKIlESiJRFh+vdR3XSwyS3lWh7x9R+0hmJ9kFcVxuo8ep8MH1WDPvv9AOqs6VuBmLcqHq7KyGj8SCFIwxgE7Z9ucfeqSNxtbbf5KW9o13XLpGxltebcdkawCoHqZmgFid2Ccz6uNse9WtGyk8SR1TkGntvYWtnl9VFlL8IwZ3XV7du46oSCv+8b0bVkSDmJYYAUkGDgRUqCghbUtLJPVvezsj0117rF8riwgtz6LUdY6sFFvyLqs3mLKLDBlOCpjjkREGQPmumqKlseENNySBb5+4bqCxl73V5Uta1D1XVLFs7XuqrexOc8COST7c1rfNGz2nAb5nZehpOgXgX7GpUotxXGD6W4zhgR7EcjuK8vHLdoN7a2Om/kvc25rF6u7bS9dRJO1/pLTEcyI/M27M9zETXLVtSKeZzWN/cDck7DPfP+c1PiZjaCTsuFrW21cQMg+lDcnbJDEARMEjIjj960CvGMPMfqNzaLnI876eSzMRtbFmdV+3dagWHEeqQxYqZORGMwcjuD7zWDa4ubmwFwJIOeV/NemKx1y3S1rUKkKJ9UltxZpmTOMEnJ94HEV46uLWexZ5IJJJzt5/WyCK51y2S/rrbXDIAYn1ILkbs7oIiYnIH+tbDXgyF4j9U5uFzme+nkvBFla+Y0XXS3bbXrSPI3XPpDRM8QI4VtpkHsJmK3UdSKiZrXt/cTcE5XFhvlb6ZLCRmBpIOy2nn6fTKEa4qDJ9bZOcsSfcnk9zXUgxxWbe1+Z13PdQPWdmuml6pYuHal1Wb2BzjkRyCO45FZMmjf7Lgd8jsvC0jUKZWxeKi6P1YMLnn3VDG43oaFCqMBR78ZmTJNRKepbJiDjYgkEcuXvG62PZa1lmEt27btbBAUf+4sPvWTABmJUYIYgCRgiuYm4fC6pcZJPVBvZuZ57ad1ObK4MADc+q49X2qt42ndUWwSQfSytBKkRgHE453R7VGrGUvixmnzDj33sb3z/pZRF+E4srLtprKglvzwAzHLCQDtn2yMfaql7nWttt8lKY0a7qZ0DqO26GOIbyro9v5T9pKkH2c1ecEqPAqfDJ9V4y77fUHqolU3GzFuFuK7VViURKIlESiJREoih9XfbZuHcVhTlYn9JxJ4/Wtcrg1hJNrBetFyAsBf0jjyXB3taJkYG5XEMFiACuI9wCCZM1848Zri8aB3nobi/O+/v6K7wEAHkpN+3vUQxUghlaMqw4MHtyCPYkVoa7A7MX5/nyK2OGIKJa0omGV0UvuZVG9AT9T2yPUhyTAI74k5nUzonStErvV0vobbX2PuPdRntcGmwzVtpNPY88NddbltbZRWub9wB24EiFEj39s+3VRvpzIQ+YPba1iQc78sgoLg+2TbHotPoOm6dYuWlU+zSWj/ACkkx+lWUNNBGcUbQL8gtLnudk4rj4g172wioYZyfVEkBRkgcE8DOPvxUTitc6kgxsFyTYXWyni8R1ivnvUevWLSoLwP4ys4EF+CILkCZP8ANyCK48QVFTI6QOuQcycvd9uSt4IXSDBEy9uSp+k+LltXA4uOACCfQ2QYJEGTMyrfzBQ31CauqOCWCQPaQOeeov06ZjkctF4/hlY4WMR+H3UrWeJtIbxYXGKqSLf4dwekn8xmXn5x8TNaKijkE7nw2sTfMg/AhbGcPq8IDonfnmoy+ItKD/eNAbdHktMzP1/VE/PxUc0M5zsL/wDIfLT4LP0Cq/7TvzzXtvE2m3B1uMrARm1cYR7QTj7iKPoah98YBvyLR8h8EFBVDSJ355oPE2mLF2uMWIjFq4oj2gHP3M0ZQ1EdsAAtnmWn5j4WQ0FUdYnfnmvDeItKSfxGgtujyWmZn6/qifn4oKGcZ2F/+Q+WnwT0Cq/7Tvd/KkaTxNpBeDG4wVoFz8O4fSD+UkyhHxj4mK3wUchma6a1g6+RA+ACwdw+rw2bE7881F6r4uW7cLm45BJI9DYAkhQBBBn0qfyqS31GakVkEk8he4g8s9Bfr0zPM5aLWzhlW0WER+H3V107rti6riyDFkK0QUIkmSkiZHvySapTBUU0jZC6ziciM/f9uSynhdGMErLX5r6D0DXvcDq5BZCPVESCJBI4B5GMY7cV2PCq51XBjcLEGxVPPF4brBddf03Tmbl1VHu0lJ/zEET+tSpqaCQ4pGg25gLW17m5NKzOr01jz2a2627b2wjNb37iBuw0CGEk9+5z71sj6cSAMmDG2tYEDO/LMLc0Ptm256qpu6UTCqzgPuVWGxJB9L3CfU54MEntiRjlal0TZXCJ3q6X1Nt7bD3DJTmNcWi4zUuxb8tTLFjJZmjLMeTA/QADsAKgudjdkLcvz5lSGjCFGsaNz5zE7GusIGDtCDaobkEsJn2mAcTW/wAZrSwahvlqbm3K23v6LXgJBPNfQOkvus2zuLSoO5ok/eMT2r6RG4OYCDfJUrhYqXWa8SiJREoiURKIq/r6E6e4B/LP7GT/AKVHrGl0D2jcH5LOM2eD1WRtXVcblMgzB+xIP9Qa+ZuaWmztVfAgi4XBtXsaLghSfTc/KZ4Vv5G7CcHEGcVsEeIXZruN/LmPiPisC/CbOXvU3HXKpvXuo+v7r2b/AC4Pt7ViwNdkTY/Dz5d164kZherF9bi7kaVMjEiD3U91YdwYIrxzHMdZwz/PePgvWuDxkv3RX7+nJa0yuCMq+CfYlhhmHuQCeCe4t+HcXNKSCMjtfIHtt1AUWalx6LguqN247h2a6RBLjFqP/bKgjaZztHMAzEE6K6rnqCHTHLYD6ff6rOFjGZM1WJ8dWlRkVWJ3bnY4ILg7TxhCJjaIHBIJzVlwwh0ZJ9oG3la479z5ZK44HGPSXm+jfmc1las11SURKIpfSNH5t5EJCgn1MQSFHdmjgD3rOJmNwCiV1SKeB0nLTvtZS9Z003dRcXS291tWgFCWWBgHc0c859+9aqmaKJxuQAtFPVeDTsNU71iNxY+4cvyyh67p12yQLlsrPE8H7HitcU8co9Q3UuCpinH+m66i1uW9KItT4Ft73dWYgLDKcABydowcOSAfSZ4kQc1WcTIbGCNSbeVrnt3HnkuW45EPSGOvq35HL5rbtqjauI+5luhYGwYuz+QKT6iDnaeASZiSK2hq56cl0Jy3B27/AH+uSpZmMfk7Vd9bev6ghrrKgAwqSSPchjhWPuASOAe538R4saogAZDa+V+2/QFYw0uDVfmo1C213O0KIA5JJ7KByzHsBJNVDGOe6zRn+e4fBSnODRmvOmuO2WXYOynL/dowv+XJ9z2r14a3IG/y8ufdeNJOZXhNXvaLYlQfVc/LjlV/nbsSMDOZxWRjwi79dhv58h8T2zXgfiNmrvdvKg3MYUESfuQB/UitbWF5s3VZkgC5Wu6AhGntA/yz++R/rX0ykaWwMadgPkqGQ3eT1VhUhYJREoiURKIlEUDquu8vy0ChmuOFgmBtJG5jg8A8dyQK1SStYWtP7jYLJrSbnksRokS0qWQT+fbPJCsS0/IkV88rmk1EhAyDrfQfJXUJAY0c1LI7e/P/ANVCW7Vc3cLtHAJCj2E8A+w7fcisgC65814SGrnfVFJukQcBmEzHHqjkD3PFZNLnDAPd9vzNYkNb6ykVrWarTLuLZADXPw7i7iozIW4jDMH6Z5ErMRVnRU3jyNY09Wki/Wx/OdtVElkwgkjus5/EzQtaOn3DazC4WHpJlTbXeWX6tw285EfeuoNKKeMNHu1t0B5X0Vt+miHyyO5AfNYmta65avwN4es6rzPObaoIAIMMCZMxwVgEGfcVKpoWyA4lz3G+Jy0bmCLU310/ta/qPgLRMr+XKbQArKxcbiMblMyOOI5qW6kjIyyVBD+oKxjrvOIciAPkqGx4Y1GlGstmJaw3l3Bw6oQbiL3kqMj4rSyB0YeOmSsqjikFY+ndsH+sOXI9RdTvB0DSJtBMk7oiZk5MxPbv7VRUjYX8QLZxe49W+n5y6qNxx0omeRtb3WXvxjbA0twXIkBSMgwWyokd4I/c1nXQRQ1zPBFiRmBp+H5rDgkkrp29/huvmVS13SURbT+Gmha62o2jcVVCB6QZJdd4ZvpKgtxkzWYpRURlp92l+hPK+q5H9SkMljdzB+a0oJVygALW/wAO2u4sMQHuOxzH5Z5MNEzXMVtN4EjmON93EDfWw/O+iqYpMQBA7KyqsUtR7CoxF0CSQdrGZjj0z9IPxzWxxc0YD7vv+ZLEBrvWXRLivuHIBKn2Mcge47fcGsSC23vXoIcugH/f/KsV7ayiaxEuh7JJkFN0cjcwKx94NTaBpFRESMibfQ/NaJyCxwGy2/S9d5m9CoVrblSAZEAnawwOQP0IIr6HHK15c0ftNiqZzSLHmp9bVilESiJREoiURZjxZ6Llu4WCgjapPAcEMs/Bj+kdxVFxvxYzFUR54Dp3UqmwnEw7qpbTLKXvzFriEZ/D3EOE5zOTu7jbVXxKKKSkNTBmHOuemVreR+JW+BxbJgdsMlw0uoJt77kLlpnAChiFJnj07TPzVHUQGOXwwM8viAVNjfduIr1riBbfcJAUyPeBx+8VqiuXix3WT7YTdRNPeZUE7rykbePxA0ZRxiROJMEd5Ga3PY0u/wBp+FuY+2+3JamuIHNd9rJbQRu2qA4EkkRB2+5Ht3A9613a95Ol9P5/MlnmGrkgHoBIuW2P4TzLKRkAtzOMPziDnJ2te+N2NnqvGv3+403GSwsCLHMFZ7+KGpa5/Zt5lkFwT3IJtlSfnkH7fNdXBWmrpmvdqCQVbfp6Lw55W9B8ysLWS6pbX+Feq26h0L7VZNxjk+WQQs+xkyO9TKJ3rELmf1PEDAyTcG3v/pfUdLcS420QXVgbpjjcNyr8yCP0qyuuLLSACd9FXdbtwr3UQFrO5rY2k+mCLqLByWlo9torF+l+S3U+bvDJsHZH6E9iqnw3a0r2VuW7e0XN2QCACMEFJIkYiAeT8VoZDBIRKGC+xspNc6qjkMM7rlvW+W2epCkdU6bbvwL6BgD+GIZSTB/lYQIkwcjmtr4mPN3C6j01XNTEuhdhJ7fVU/TfA1tNXvNvzNOULKGM7GIEBwY3Lzn3ifcx20rWyX1CupePyy0mC+GS4uRuOnI8/gqH+JPRbGnuWmsgL5iklBwNpEMB2Bk/HpxWirjawgt3Vt+nq2eoY9spvhtY757Hmu/8MNWyNqAjbWdEE9woLbiPnKgfee1QZ600lO57dSQAtP6hiEk0TTyPzC0bhfWARbtqfxHmGYnJAbmc5f6swM5rlXPe92N/rPOn3+w03KqLACwyAXUqz23EbdykIpwQIgbvYn27A+9artY8HW2v8fmazzc0rhqbzshjdZWIGPxC0YRBmB2kST2gZrYxjWu/3H4W5n7bb30WDnEjkFM0JBtoVEAqIA7Y4rTKCHm53W1lsIsvGr1BFsPbhvUvGQVLAMRH+HcZ+K208Bkl8MjOx94BKxkfhbiCkJplBa9+YPbQD/ebJbZziMHd2G6r3hsUUdIKqfINcSOuVreZ+ShTuLpMDdwrXwl6nuXA24AbSRwzklmI+BP9SO1WfBBK/wASok/edOy01WEYWDZaer1REoiURKIlESiKl8V6bdZ3j6kOJG4QxAbcO6xn9KruK07ZqZ1wSRmLa3C3QOwvCxGk1i27io5RrLMFYKxKgAyBzIAOQJIGQDBIrnOGTFr8Dx6rtQR7j3677jQqXMzK41C0HXemFm1HpItKvmEkYO1QdgnkEqJ9gT3NWtZwvxap05yAb8bEfBao57RhnVUYbcGsCSVfaxgwqAhhJ4LFSABz3rkrWIlO4v56fNTwbjCvy5qUt3WR3g3RuUzDAD0hYjsSApEkyARxIRukjDmj2cvr/fvCXDHEE6qZ5pAGGuDgsgByMGVBnmfpnNacIJO3Q/f7rZisOa4G1bb8RH2kNJIPp3cetDjdmMwa2Ynt9Rwv9uh5e8LGzTm0rJ/xBkeUHZSxkjaNsAQGmZJnEZEerBxV3wqXFGWNFmg+ZJ+1uStODNk9KdY5Wzy2vkB91jqtV1StNHptWll76I4ssNjvHpIbBWT27Yra0SNaXDRV076OaZsEhBeDcC51Hb5FfVvBNm4mjFy47ea/qXj6YC21iM+5nImrSDFgBdqVwvFDD6S5sIs1uXnfM+/5K/uaS4FABUkKQDEESDLHJDctHya2qv0XzrwVZuWr160ruba7tyMjAq35WPYSs9+O2Kh07S1xbfJdHxmVk8EcxaA46EEG43Hkf7WuZQV3ztA4eIHETLAYif2qYuc6LhZ8R6RFH/qbZ2+5+3EGTzz/AF5rX4sf+4KWOH1ZtaJ2fQr5X4t1vnau64um6N0KxEYHAA9h29+e9VdQ7FISDdd9wiAw0jGuZhO4+p69NtFc/wAPkJNwoQHAE7huBUk7YiCsGZyZ9OBmqTismGMMcLtJv1BA+t+Sp+MiX0ltzlb1cuuYP3WtW1bT8R33EtIJON3HoQY3YjEmqQue71Gi326n+gquzRm4rv5pIOGtjgM4AycCFJnmPqjNa8IB59B9/sssVwdlDt6lLt1VtvJtDcxmWIb0lYjuQQxMEQQBzG50bo4y5w9r+/623K13D3C2y/S20LYMgs+0GDDJljB4B2ggjmlrkyjYX89PmhNhhV50LphVtP6SbRTzAYwNyk7DHABYx7gDuK62j4X4VUJxmC342A+Kr5J7xlnVZ/VatLlxkUotlWKoGYhSCZI5lgTkiQDgEkACqricxc/Aweq3QAade/XbYalbomWFzqVt/Cmm22Qx+pzmBtELhdo7LAn9a6PhdO2GmaACCczfW5USd2J5V1VitKURKIlESiJRF+ETRFhNdoLYcW7X4jA7A5AwSNotrA/KJZj/ANY5aqp4WytpYM3OdicdbDqfoVOje7CXu0tZT/EXVi//AKazkCN9w5UbTx/iyMjvEe9SeM8SZGwwtOZyNvl9zsOqwpoC4hyrrFoKIEnkknJJOSxPuTXFucXG5Vs1oaLKH1Lpq3SjelSpktBkqAfTuBBAkzyB71uhndGCNb7fxmPgtckYdmo+g6Z511YRXW2hSzbC7EzE3CBOxIAAJ5zAyJsqWmmqD4cVwSbudrbpfc8x/KjPe1uZ8l60/TTsX8QltgNwsJn1LIUk7kG5oAJIAERRkPiOmJFhHcgD3C407m17r2+EN6rMeOtYLq2IA3CZzmXAwF5Kyp9XGR71u4XEY3PG32/vT7K84NKPSCDu35FcrvTbOgFttTbN6+6B1sn020B/3h5c4+kAD3muiLGw2Lxc8tlLFTPxIubTuwMBsXauPbl3Wy8Otr3JfVIr6e/Z/ulPptLHomz2Vgfk8TxUuLxCbv0PwXPV/oTG4aYkPYdf93PPp5dFr2tKzIikQokx/hwgx/5xUlUpN8yvzX3mRIbIJABHJnt8mP8AzReKDrXcHciiSY2iJjhccHtP6CYoipvEXhw6u2iBlUiACwuE8CACWwPqkQf0IrVNF4jbKw4bXmim8S19iL7e73afFfNPEPhrU6NgLyeljCuuVb4B9/g5qrkgdHqu7ouKQVYJYbEag6qnrUrBbDwLrVtJewNxgrnJKA4KjIWW+rjB9qpuKRGRzOX36+Wn3XK8al/+SByb9VptR007G/EhvL/DKgiPU20MQdzjcsFQQCDEVqfD4b4criSxN+uRtt1Bte6o74g7ovzX9N8m8/oVVuKEvWyu9PTO24AY3IQSCRxgkcwqqeanPhy3JBu117X6X2PIeXJeMka7Mea79M6atou3pYsZDQZ2kD07iSxEick/FVs05kAGltv4yHwUqOMNzUu/aDCDI4IIwQRkMPkGtLXFpus3NDhZWXh7qpX/ANNexIPluMKdx4/w5OB249p7Xg3EmSMELjmMhf5fzuOqqamAtOJQNB0+0XNu6fLYnYXAGSAFa20jvAZT/wBJjUlPCZHUs+T2uxNOlxtn9FnI91g9uhC3YFdQoK/aIlESiJREoiURZbqvVnut5dqdpO0bcNcI5AP5UHc94PA5oK7iEssvolJ7W55fnPyGalxQta3xJNFD6in9mCIIN67iVwLad1Q9pAMtzCnj0gaZ2t4XTkMN5Hau/PgOeZWTLzvz0Gy4gdhx2rjySTcq1AtkFy1N8IBgsWO1VUSST29gOSScAVmxmLpZYudhC9dHvWrjbb5CgTuIuRbmcLvKguffaYBxXScKpKJ2cntf5ED3NBv71Anll206Lb6SxbRYtqoU59Pf5nv966xjGsGFosFXkk6qHf6HaZy4lZ3bgD6W3iDKkEexkRkCtXo0WMyYcyLHr35rLG61l8g/iP0x9O9pWgTO0g7twUKJBJlAJ/u+OCCYxRtoX0rzc3B0Om+43P8Al5LqP087xJ3G2jc+WZ+PRV/hiwlxruq1TG5a06hipaS7MYtpn8pPPb96mwgOJe/QK14m98TW01KLOkNshaw3P5moQ8Sagao6tXK3C0/EfyEd0jEVh4z8eNSv+l05phTOGQ33vz7/ANaL6r0/xvpTu85mS9ALoEd4hZIUqDIGSZiM+1WYnYcjquIk4TUNGNouwnI3A3sNTurqw4vS/JZfQndVbhmHKk88T7VuBuq1zS3IqT/YF2jcCWjLSQfnIovFD1Vt7ZBSSSQCSexxu4j2Bj4OJNEVT/ELrD6fSSp2XTcUI0DtljBkcCMTzWipeWR3GqteDUramrDHi7bEn87rE/xD0yva0etCKjX7X4m0QCwAM/fJ/YVEqmgtbJzXQ8ClcyWalJuGnLtcg/Rc/wCG/TG1D3EXgQWP07VYETIM3ASP7vjkyJzXOoHVTxY2A139w2P+Xkon6id4c7XEHNuXLI/DqvsFjodpX3mWjbtBPpQKIWFAAxkyZyTV56NF4gktmBYdB05LlsbrWUzWWLbr+IqlRn1dvme33ra9jXjC4XC8BI0WJ6tes2322DuBHplwbZM5TeASje24we3euT4rSULc2ZO/xIPvbe/uVhBLNv8AFeNNqA4OCCp2srCCpHY9j2IIwRXNyMwHndT2uxBdSJweO9YAkG41WRAORXbp1v8AtIdDAvW8S2RcTsrnvGIbmGHPqB7CFreKU4DzaRujh+e8cxcKqcTA/LQ7Kb0nqzWm8q7O0Hb6vqtk8Bj+ZD2PaRkjjdQ8Qlil9Eq/a2PP85+RzWMsLXN8SPRair9REoiURKIlEWU631i6HuIG2BQVACyzSvpPuJJgEYG39qWq4m6KodE71QG3BO5UlkIcwOGeak+F0thrnG4QFHskDj4mZ+w9q0/p0M9HLh7ROf0WdZfGBtZVHUdQL2quXAZVALantxLEfvE1U/qCoD5wxpyCk0TLNuV5rn1NVX1C+vnpbZwoNskknbgtBUH+ZoA+01LiYfCLwL5/T6fNaZDd1lZoAAABAAgAYAHYD4qKTc3K3AC2S86HqNzT3MD0EFoH0sF+oFfy3ADII571ecM4m+AgFxLL2IO19COnRQZ4A69hmt6rAgEcGu5VWvk38b/73S/5Ln/FbqDXaNXV/pb25ew+awOg6rctW71tNu28oV5E4BkR7H5qE2QtBA3XS1FHHPIyR17sNxY296m9G6K7eXdIJUsxCgSWW39Tf5d21Pu1bYoSbO/MlAr+JsjL4BrbM7Au0He1z5K38KanUea/laG3dugkNcbdjcchju2e4juJ5rZA59zZtzzULikFOI2+JOWssLNsNtLC1/epd7wdrrl579y/asszFmbzCCs/8gPntWXo0rnYibLSON0MULYWxlwHMDP+1T6LxRdsagHz7t+yphldzDjgkAkx7j2xWoTuY/UkKwk4VFVU2cbWPOYsNOQJ36r61puopq7dt7LhhuliCARIggjseZB/SRmrNjw4XC4eop5IHmOQWP571jf4v6W+fIYKWtIpDMBgOYksO0gD+tQ60OIBGi6T9Mywtc9rjZxtbqOii+KB/wDptGTz6I/ZwP8AKY7968m//O2/Re8Ny4xKG6et8x9V3/gj/fan/wCNP+J6UOjk/VPtxdj8wvrTsACTwBJqeuUWD1vUbmouZHpADQfpUN9KhfzOQJLHjtXDcS4nJUEgOsy9gBvbc/ZWkEAba4zXp1BBBEgiCDkEex+KowSDcKaQCM1WdPvr5z21ffFsEEHdgMQAT3ZZK/YCpUzD4QeRbPtt8jqtUZs6ytKiLcvXTb4s6q25MK6tbY9uxUn9omuh/T9QGTFjjqoVay7bhW3ii3bLW+NzAhh7pB5+AYj7mrX9RBgp2u/cDlz6qNRXxkbWXDonWLxe2jNvDAAgrDLCyx9zBEEnnd+++l4k6WobE31hhBJGx7rB8IawuOWa1VXKjJREoiURVnW+kjUKuQGUyCV3diPcHueDUarpvSI8GK2YOXTNZxvwG6rr3hc4C3FIA4e3Me+2CIX/AA9uOIArJ+BsfIZI3lhOtt/st7KogWIuqf8As/lvcWZ/EMmI4CjA7DEVyvE4G09QYmaNA19/1VjTOLmYjuuOu1ItW3uESEUtHvHb9eKhxRmR4YNzZbnOwi6semdEa95lzeFmEgpuB2DP5hjczD9K6Ph3Bo6mmbI9xGZtb3fRV81UWvIAUa5ozZY2yAIyI+mDMFfYYOOxB+9VPEqF9JLhcbg6Hn36qVTyiRuS8m0WIVRLN6V+7Dn7AST8CtNFTPqZhE3fXsFlM8MbiK3GntbVVR+UAfsIr6UBZUS+U/xv/vdL/kuf8VuoVdo1dV+lvbl7D5ql/h3Yt77hui2N67LbPuJDvIAUQVMkiZggfrWFILXvut/6geXuaGk+rmQMtM7nfscx5rYdH6SF0qK9tfP04dAnmFd7BgwkxDo7BHEjGAZzUpjLMAtmFQ1VUX1DnB/qvIJNtLi2meYFxqoHh/w3qUW35jW0YXfMLLcYsNxG9GtqNrEqPqJwMfNYRQvaBfndSuIcRp5XO8MEgtw5gbDIg6i2ttytNrtJ5ll7ZYrvQqWAEQRn0GBkTgz+tSXC4IVNDJ4cjX8jfW2nULCX/wCG5YHyNSrNGEcbZxMBlYioDqL/AGldVB+qLm0sduoN/gfuuPQek3tPetqFZL25dx3CD6wGtlSwBQpuM53GIpFEWEc/5TiFdFUMcSQWZ2Fv8bg3te98rZADVXnXvECPpdSHuM9v+0C3+EApVSCdgdx6x6ZOBzAMZrdJK0sdc5XtkoFFQStqYsLQHYcXrZ362GmuWfUrCdXuXdObmlF0vabY3qHIKhkMGSjBSBj7VBkLmEsvcLqKNkVS1lThwuFxl3IPcFbH+CP99qf/AI0/4nqTQ6OVH+qfbi7H5hfWNTa3oyHhlI/cRU4i4suUWHFoqSrCGX0t91H+hEEfBFfNa2mfTTGJ22nZX0Lw9uIL3b0ZvMLYAM5M/SAIkt7jIx3JH3rfwyhfVy4WmwGp5duq11Eojbmu/VOitZ8u5vDcpAXaBuEj8x/MoH/9Va8R4NHTUxkY4nMXvbt9VGhqi94BCgaHUi7bS4MB1DAe0jj9OK5yWMxvLDsbKwa7ELrqNN5j21mPxBBieVYZHcGYqbwynbUT+E82BB09/wBFpqXFjMQ2VvZ8LnIa4oBHCW4k9t24kEf4e/HEg9TBwNjJBJI8vI0vt91XPqiW2AsrPonSRYVhILMZJC7ewEck9hyasqSm9HjwXvmTc9c1okfjN1ZVKWCURKIlESiKr6l1jyrgTyy3pmQQOSQBB+xzVfW8ShpCBLfPl0W6KB0nsrMu5JZjEsxYxwJ7T3A964WuqfSZ3SgWv/St4WeGwArrpuktqQMRbkHewwYMjav58wc+nA54q24dwSaQh8vqt+P8d9VFqKpvstzWv0mmW2iovCjvkn3JPck5rsmMaxoa0WAVaSSblYjriXreoU3NzAlvVzIyU2j+VZbco9QMHIzXIcahqMZdKbt/adhnmO+lr5EdVYUr2iwb5qRoNV5VxbkbgAQQOYaMr7kQMdxNQuD1zKSY+Jo7K/L+Oa31URkblstlYvK6hlIKsJBHcGu9BBFwqdfKP43/AN7pf8lz/it1CrtGrq/0t7cvYfNYToXWbului5bOJ9ST6XHdWHtUOKUxuuF0VfQR1kRY4C+xte3yX13o/ifT6oW0S6q3XH90YUKZypP5j3gZ4q1ZMx9rHMrganhlTTl2JpLW72yXXpnW7Ny6ttBdYlmT023CQpILF4gxnM9471kJATYfJapKOSNmNxAyB9oXz0y1VL/+ZOdZ5J0rPbW4yE2wXYkTJUCBM8+wxWj0g+Jhw5KzHCI/RBMZQHEAgGwy+fZTep+MWsaq7bGma8FRD+HlkJyQ4AIXkY+P2zfOWuw2v2Wim4Y2aASmQMuSPWyBtyO/VUfUeutosXWe9qGK3LQvW1Aso5O4blO4PEg7THEVqfL4XtZnrsp9NQCu/wDqAZGLg4SfWI0yO3JVXV/E+mRFsaaxbdARc3P5hHmGdx2MZaO24kfFaZJ2AYWC/wB1Po+E1EjzNUPLT7Nhb2e408lj9XqXuO1y4xZ2MsTySaiOcXG5XRxRMiYGMFgNF9F/gj/fan/40/4nqdQ6OXJ/qn24ux+YX1i/eVFLsQFUSSewFTiQBcrlFjtfqvNuNcjaCAADzCzlvYmTjsIrgeMVzKucGMZNyvz/AI5K4pYjG3PdR+hJeuahjb3KoK+riBgvuH8rQu1T6jk4EGp3BIajGHRmzf3HY55AddbkZDutFU9puD5Lb6vTLcRkbgjtgj2IPYgwR9q66RjZGljhcHVV4JBuFj9T0ltMDIm3JO9eBJk7l/Jkk4lcnjiuN4jwSaMl8frD4/z31VlT1TbYXZLmjlWVhEqwYTwY7T2kd6qqCp9GqGykXt/SlTM8RhAWm6b1jzbhTyyvpmSQeCARA+4zXdUXEoaskRXy59VUSwuj9pWlWC0pREoiURKIvLtAJiYHA70RYLq+uXW79gIXYEzuE5kgsuPcEKTznmK43jVa18zLNthvrb5fIlWVLEcJz1U7ouiR7qptHlou7bEDEBFjiBzHwK8/T9OJp3Svzw8+Z3WVa/CwNC2NdmqtcW1VsZLr+4oizPiOy191KM67RKqRAeJJCnDeptgIJEhYkTmvr6EVTQCdPPXe3O2nK91tikwFRL2jvW7Qu3VhcAwPUCYG4rJ9JY8DIET3jl5+BSxwGW+YuSOnfc8/grBlYC7CvWg1t2yzFSpQ82yDE92DA+knvj+uaw4dxp9K3w3DE3vp2+yynpBIbjIqh/iLZfWraZUVWtFhl/yuBAPpwSyqAeMmatJOOQT+rhI5defuUnhcrqCUucLgixt3Xy65bK/UCMTkRj3zUsscNQuzjq4JBdjwfMLmt4AyGAI+RXljyWwyRkWLh7wptvq18LtXUXAnsLjBf2Bis8cttTbzUX0WiL8WBlz0bdLPU76KUS9cVW5UOwBnmQDFeCV4FgclsfQUz3+I6MF3MgLzp+o3kJKXbiE8lXZSfvBzXgke3Qr2Sjp5LY4wbaXAy7cly1WqdzvuXC5P5nYsf3JocTszcr2MQQjAzC0chYLh5i/zD9xXmE8lt8WP/cPeF1t2y3AJ74z+tehjjstUlXBGLveB5hfUP4dWH0QusyKzXSow/wCW2DMenJDMQTxgRUSPjkEGWEnn05e9cbxWZ1fIHNFg0WF+6v8AX6y7edS5UIOLYBiezFifUR9sfeqviPGX1TfDaMLe+vdRYaQRm5zK82dFeuWjdtL6cgT9RIkbgsj0hhxyRx2nZBwKWSAS3zNiB078+XxWL6wB2FTPDtlrDtvZ23CSoE7Acjf+b0kuABMBokxjp6ChFK0gHXyGW9ufPna6r5ZMZWlXVWzkOv7irBal2oixvWtEiXXt7Qbbru2RIhpDrHG0nMfJri/1BTiGdsrMsXLmN1aUb8TC0qF0fXro9m8EjYUxJgzIAZsewAYjjHEVlwWtayZ923xW0t8vmQsaqI4Rnot6jSAYiRwa7JVq9URKIlESiJRFiuo9K/s9wQ24XNx4iAsQAAdoGeFUe/Nchx6iZEPFB1OlgB10181ZUUhJwr96frPJuC4RKwVYCJgkQRPJB7fP6VD4LXspZHCT2Xeei21cJe0EbK01fiiwAylbk7eCsYJid0wBJEnt3iun/wCs0Zbdrr+R/M9lX+jSaEKi8PalrF5rdzaEuMTaIM7RybckA+gyR22Mf5acO4pFWFzWXBGdjyWyphLADbax+/36rVarThxHBGQfY+9WiiLKdcfVM1235htllTafqUlfvO1pAO5RDDsSCBRcYmmhFyMUTsjzH9/TZS6ZjXnqFD01u7sBPpIYlFdixCkQFuEA72+ZIGPqrlnSUoYW4SXHUjIeQ6+XkpzWy88lVPoGuNtYOSoCuhYMpM7nZrk+kEgbI9Ql/SAazEwY27bZ5g28gLf+2xyzuFhhJNlYBthA2oWUdvMuOB/icLI/WKMqpwcTXuHmAPIErIxs0ICsek9fUMFuW1cE9wJz2DFRP2cAnszcVe0nGnsyqMxzGo7ga9x5hQ5KcftXG9etnfc8xSdxVFiJhjIKMsKAIWJIJH77XznE6VstySMAHI6gjl187oG/tw9/7XLx54DstYbU6W2qXEXcyJ9DqMttUYDDJEcxHcEXE9O14u3VWHCuMS08gZI67N7526j7Lz4C8CWV066nVIr3HXciP9CKcqWU4LHBM8THYmvIKdrBd2q94rxiSokLInWYOWV+p+y72L1tdlzzFB3BXWJiWEAIqwwIleQAT+1QychzZXS2IJxg8tgByHPzVcW6tw9v7XXqvX1Zttu2qAHsBOPdgpj7IDHdhxWmr409+VPkOZ1PYHTufIL2OnGrlXk7yRtQMw7+ZbcjnDlZP6TVG+qnJxue4+YI8wCpYjZoAFXJoGtttQOCwKogYKoIMoy3J9QEnfPqMJ6SBQzNkF3WyzJtfoRbb/HYZ53KxwkGyttTbu7CeSWBZUYqSsQVQkDY3BmROeKwbJSlgbhIcNzmPMdPPzWbmy88lK6Jd1avat+Z5hVW3nhQXzAiNzzLbmHpHbIB6jg888+YGGJuQ5n+lBqGNZ/yK1mk0+wRMk5Y+5/+v+/er5RFkvEOuN/UJZtgMtsh7xJ2gr+RJAJO9gCR/Ion6oNbxDiUVGG47knYKZTwFzS62uQ+p8tuq0Gj8VWWAAS5McAbhAMbg2JBgxME+1YDjVJhxOdboQfp8Vq9GkvYBVmv1nnXDciFgKoMTAJkmMAk9u0fpXMcar2VUoEfst8tVYUkJY0k7p07pfn3DLhfL2mIncGmQQTtI9PBU+/NTeAUTJB4xOh0sCOmunktNbIQcK2ldeq5KIlESiJRFz1F4IrOxgKCT9gJNeEgC5RYPqGk1WoKX0S4W7EMEXa0EABiNyCPb1c5rl5aWtrnF8jbN/aDy7bE81Oa+KIAA5qF1EX0lbirtbldh3KMztQyLw4EgzyYqnloX05GNpadjfI/+Q0UgTYxkbqpvW9QwC3m8sqI+oi24ZduLnIIklsgtAFGuhBLoxe/TMWN9Ou2w1XpDjkVJ6uWcIVbY9tgyNKuoIwSIcbwy4hgP6mt/DqltLiIbdx0OY8rWKzxZ+sLgggj+ei2nh7qouKEbDgDB5+MHMGCVJ5A7lTXY0lUypjEjfPoVUSMLDYqd1HTI6HfAgE7vYDJ+4xP6Tg5re5rXAtcLgrEEg3CrNBo7J2+YzwVBU7/AEuCJDbgAc/+YqtbwWia7EGfEkLcamUi10fw/dVitpU2EkqZgLuM+pYyR8c/FVlVwB0tQXtcA0+8dB9FIjrA1lrZqqsaJ1AshSboIwVOXBku2IKk5niKr4aGrjrxhacjrbLD37efmtrpYzDmVaeI9JpLpZVdFvqDgQJxlT2n/s10VdTwVBwhwEg0/n8uNlCic9udsll+lXLO9vNBh1K7skoSI3bT3nB+QJ9X1UNBJCx5bMMjoeX3+m3q6SpGuI9VW3RevsgUI1s2/qKw30M0bu+wCGbbkzIqfTcSbTvbTZloNsTj5+7ktb4C8F+/JOudfZwwZrYtfWFhjNtDG+cbp3KduMwB70q+JNne6mzwkgYmnf7c14yEtAfvyVR1S7a3L5KkBFA3ZBcxG7aPzdh7GY9WVgV8kMjwIRkNTpf7fXf1ddkbXAestT4d0mktFUZ0a+wGDBjGFHaY/wClX1DTwU5w3Bk3/j8ud1Glc9wvbJVd7ROwNkqRdJJgKcOTO8dgoOZ4j9q52Whq5K44mnM62yw9+3nfqprZYxDkVa2/D912C3VTYGBYzIbaZ9Kxgn54+asKTgDoajG5wLR7z0P1WqSsDmWtmver6fa3FbXmMcyA2B+pBP2z+/FWbuC0TnYiz4myjiplAtde/D2o07KVtE7lA3q6PbuLORuRwGAJnJmSDk1ZMY1jQ1osAtJJJuV58Q9WFpdi5dphe5gZAHJgEExJAPuRWirqmU0Rkd5d1lHGXmwWN6Udgcn13HZjcuSi7pwoILQgUREfOO1clxCsbVRtBZZwN75nyAAzVrc4hbIAWA/OZzUW2l9VKWm8xmEQG3IgVdoBuYOYUgkyJYVEcYnEOeLAdLE3N9Om+xyKxAcMgrbQee0LbC7R9K7DvZcRNtY8kciT8GKxjo3VDiI2lx3sch/5HX8C9MuBuZspvTum6u0WvOlxXnDSHgCcQpnyyT9MftVwyir6QiSECw1A378z11UcyxSAhy2/TtYL1pLq8OoODP3E966iN4e0OG6gkWNlJrNeJREoiURfjqCCCAQeQcg0RQddfuBgiACRO48Y7d+Mdj/SiKFqrLlT5ly2V7hx6f3II/pWLgCLO0XrQSfV1VOqWn3bHICNsfad6qw7HeJ/qoqol4JRTEloseht8FMMlRCBjGouL8lU+OLaaXRtdt3m8xiFUqqJBJz+XcDtDd61ngtLCwk3d3P0yUrh5dVVLY3DLU9l818LdQvpq0NtzuuOFbcSdwYj6sySOZmQQKkUxLHAN0XRcTpYDSOu22EXFtj/ADuvr+t6EuovqdQxhlAKkf3ijIthpARGJlwADcgAmPTVquGUq31YX9QlhE/DC3DdDLBGxglphmVVmFzbwTskYFEXvRddti4bdu6Hhiu1vTJUlWCMYDQwZcd1aAYJoivLHUrbYJ2n2bFEUO94fstburk+ZJkwSpMxt+MnnmYOKjeiRYXNt7Rue/Mcln4jrg8ljbml3WAuotFWKyGEpn8yndG5CZHIYBiODXPmPwmeHPG7K+BwF8trgX02+hUu+J12kdQoV26suS11SFgbShVQQNtgBZDMeQY3fIqj8N7cIIHPMEE/5Z2y57d1JDhzX5p7qjyiGusdgB3FApAHqsENADDkn6uMkV6Y3uLgANb5Ak/8sr5fDsmICynWtLtsFbFolgJJy8E/So2ztQEgDJYhVGAKuxGZWeHBG7O2N5Fst7A213+pUa+F13EdAtnZ8P2VS0sEeVBkQCxETu/YccRHFdB6JFhaLeybjvz6qJ4js+ql3+pW1xO4+y5qSsFQ9Q68PNFq7vtqWVWIX0qbuLSux/mOBAIkgECiKvOqv6fWC2ZZHeAgyHtsRFxAeL1lsOs+pDvyRFEVk+jAvvdR3e5DfUQRaVo3qrRJEqCFMhSTHMURfEfFWvvXNVc81vVbcqsSAoVjEZn5mZJM1VVDi55Dl3fDKaFtI3CL4hc33/Nl9M8DWbep0aXLl5vMWVYsFuEkEx9SliYK4mtH/R6WZgcAWn/E2+Gi5riBdTVLmNGWo7FWzW7SbN1ww77E3EW1Zj2G0T+xI+1ex8DoojdwLu5+1lHbLUTA4BoLm3JW+k07Kv4b21U59AkH5kc/fNXLGta2zRYdFDdiv62qnaDUXCxRwDAncOM8DtnvwIrJYqaiACAAB7AQKIvVESiJREoiURUvibq1rTKly6wVdxyTA+k4wCSfgA8H2NeFwaLlbI4nyHCwXPRVQ6na1tm6iC3eSIYqS4U/lLLgmCJ5HHNYnC9pGq2x+LSyte4Fp15G3S6/fB3RV01vat9rkgb1P0q5+pgCJG7HNYQxeGLXW/iFf6W/FhA5He2wPZRPGnhVNTZIHpK5U5hD9hynuOVmR3FZSxiRtitdDWOpJcbc+Y5hfP8AwF4bvf7Q23EK+TlvaWB2Qe85YEchZqJBC4SZ7LoOLcQikowIzfH8hrdfc9RpVddrDHb4qeuTVYtlrJJ2hlJksB6scFv5se/79qIqW10G2Xa2vq0r7rhE+qzdLSyqT6lS6GfHKkNBhsEUvUdTS5qrdgQ4m6twFSGVraowKtiUG4KSv5mUTgiiKxXSFfouMvx9QoiiWess11rC3LbusgggrOzaXAkAMV3pMHG4URceq2TdYBlRbpQhIdZYD3Qt6lE/cTgiodXQw1TbSDMaHcfnJbI5XMOSiaXUWtKfWbYuBADuYAKIBO0AkKIznMCSYzSjoYaUWYMzqdz+ckklc/VTuo9be0VRtoYgEKg3GCyoCZ9IG9lWZ7+1TFrXHU60tYt6jc1xGK7lJ8toc7YVYO64GxsxOQDNEXnqt9Rp0vaW4VkjY6LvRtwIHnA5NqYBIgqTyM0Reus6EaqxaNwmzuT1W2G7FxRuSAZ3qYKsuQV9iaIrO1buXAAJCAAb2+tsQTjgn49+e1EVlY0qou1Rjv8ANEXwzx34avf7QK20J87K+0gDfJ7AfUSeAwNQJ4XGTLddZwniMUdGRIbYPjfSy+g+C/CyaayAfUWyxz6z7weE9h3iT2AlxRiNtgufrqx9XL4jvIcgpPjHoq6m3ta+yQDsUfSXH0sQBJ2549+1YzReILXW3h1f6I/FhBvqd7bgd1+t1S1orNpHFuykQu4lQT+YquSBJnk881mMLGgaKO/xamVzwC468z52Vr4Z6ra1KvctMGXcMgyPpGOAQfggc/IrIOBFwtMkT43YXix6q5r1YJREoiURKIlEUTqnTbWotm1eQOh7H3HBBGQaxc0OFitkUz4nB7DYrh0PoWn0iFLFvYCZOSST8k5rxkbWCzVlPUSTuxSG69azp0nfbO1/6H3B+/8A3nIzWlerGmdhNw7fhDH6k8z9jRF102ht2zKj9yTHvEnFEUmiJRFCv9NQncso3uuKIoX9juW3Li2jsRBceliPY/8AQdhRF7GuUfWrJ9x/zFEVT02y39q8+/dtNttvbQiFJFy7vOMbQEW0vckgmiKD0fpl5Lw1G63vuXWF+TbYlA12CHy2yPJ2oCIgyMmiLj4i6Ncu3bu3btueoMXUCTprlllOZmfL/T7URXOpsKb+mvC5bJtI9u4CZlLgQkrAPqD20InsTRF5s6O15H9nh7q+YziBtKk3TcSDyNjRB/wiiKfoNFcVFRFFpBP+JskknPckknHeiKdY6ainc0u3u2f+/wBaIptESiKNqdDbuGWH7EiY4mDmiLlf0zgfhnd8OZ/UHmfuaIvOj6dB33Duf+g9gPt/3nJIvPXOhafVoEv294BkZIIPwRmsHxteLOW6CokgdijNl36X021p7YtWUCIOw9zySTkn5r1rQ0WCxllfK4vebkqXWS1pREoiURKIlESiJREoiURKIlESiJREoi/CKIuNzSWzyg/aiLl/syz/ALsfrJ/1oif7Ms/7sD7SP9KIutvSWxwg/aiLsBRF+0RKIlESiJREoiURKIlESiJREoiURKIlESiJREoiURKIlESiJREoiURKIlESiJREoiURKIlESiJREoiURKIlESiJREoiURKIlESiJREoiURKIlESiJREoiURKIlESiJREoiURKIlESiJREoiURKIlESiJREoi//Z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29712" name="Picture 16" descr="https://pbs.twimg.com/profile_images/1330132352/556px-Greater_coat_of_arms_of_Georgia_svg_1_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975" y="1808939"/>
            <a:ext cx="2516139" cy="19846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859656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3967" y="365125"/>
            <a:ext cx="11414759" cy="1325563"/>
          </a:xfrm>
          <a:solidFill>
            <a:schemeClr val="bg2"/>
          </a:solidFill>
        </p:spPr>
        <p:txBody>
          <a:bodyPr/>
          <a:lstStyle/>
          <a:p>
            <a:r>
              <a:rPr lang="en-US" b="1" dirty="0" err="1" smtClean="0"/>
              <a:t>Институ</a:t>
            </a:r>
            <a:r>
              <a:rPr lang="ru-RU" b="1" dirty="0" err="1" smtClean="0"/>
              <a:t>цион</a:t>
            </a:r>
            <a:r>
              <a:rPr lang="en-US" b="1" dirty="0" err="1" smtClean="0"/>
              <a:t>ализация</a:t>
            </a:r>
            <a:r>
              <a:rPr lang="en-US" b="1" dirty="0" smtClean="0"/>
              <a:t> </a:t>
            </a:r>
            <a:r>
              <a:rPr lang="en-US" b="1" dirty="0" err="1" smtClean="0"/>
              <a:t>инициативы</a:t>
            </a:r>
            <a:r>
              <a:rPr lang="en-US" b="1" dirty="0" smtClean="0"/>
              <a:t> ОГД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3967" y="1690688"/>
            <a:ext cx="5450058" cy="4351338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dirty="0"/>
              <a:t>К</a:t>
            </a:r>
            <a:r>
              <a:rPr lang="ru-RU" dirty="0" err="1" smtClean="0"/>
              <a:t>оманды</a:t>
            </a:r>
            <a:r>
              <a:rPr lang="ru-RU" dirty="0" smtClean="0"/>
              <a:t> </a:t>
            </a:r>
            <a:r>
              <a:rPr lang="en-US" dirty="0" smtClean="0"/>
              <a:t>ОГД </a:t>
            </a:r>
            <a:r>
              <a:rPr lang="ru-RU" dirty="0" smtClean="0"/>
              <a:t>- </a:t>
            </a:r>
            <a:r>
              <a:rPr lang="ru-RU" dirty="0"/>
              <a:t>была </a:t>
            </a:r>
            <a:r>
              <a:rPr lang="ru-RU" dirty="0" smtClean="0"/>
              <a:t>создана</a:t>
            </a:r>
            <a:r>
              <a:rPr lang="en-US" dirty="0" smtClean="0"/>
              <a:t> </a:t>
            </a:r>
            <a:r>
              <a:rPr lang="ru-RU" dirty="0" smtClean="0"/>
              <a:t>виртуальная </a:t>
            </a:r>
            <a:r>
              <a:rPr lang="ru-RU" dirty="0"/>
              <a:t>рабочая </a:t>
            </a:r>
            <a:r>
              <a:rPr lang="ru-RU" dirty="0" smtClean="0"/>
              <a:t>группа, </a:t>
            </a:r>
            <a:r>
              <a:rPr lang="ru-RU" dirty="0"/>
              <a:t>чтобы возглавить процесс реализации инициативы </a:t>
            </a:r>
            <a:r>
              <a:rPr lang="en-US" dirty="0" smtClean="0"/>
              <a:t>ОГД</a:t>
            </a:r>
            <a:r>
              <a:rPr lang="ru-RU" dirty="0" smtClean="0"/>
              <a:t> </a:t>
            </a:r>
            <a:r>
              <a:rPr lang="ru-RU" dirty="0"/>
              <a:t>в Грузии.</a:t>
            </a:r>
          </a:p>
          <a:p>
            <a:pPr marL="285750" indent="-285750">
              <a:buFont typeface="Wingdings" pitchFamily="2" charset="2"/>
              <a:buChar char="q"/>
            </a:pPr>
            <a:r>
              <a:rPr lang="ru-RU" sz="2700" dirty="0">
                <a:solidFill>
                  <a:schemeClr val="accent1"/>
                </a:solidFill>
                <a:latin typeface="Uni sans Bold"/>
              </a:rPr>
              <a:t>Работает </a:t>
            </a:r>
            <a:r>
              <a:rPr lang="ru-RU" sz="2700" dirty="0" smtClean="0">
                <a:solidFill>
                  <a:schemeClr val="accent1"/>
                </a:solidFill>
                <a:latin typeface="Uni sans Bold"/>
              </a:rPr>
              <a:t>под</a:t>
            </a:r>
            <a:r>
              <a:rPr lang="en-US" sz="2700" dirty="0" smtClean="0">
                <a:solidFill>
                  <a:schemeClr val="accent1"/>
                </a:solidFill>
                <a:latin typeface="Uni sans Bold"/>
              </a:rPr>
              <a:t> </a:t>
            </a:r>
            <a:r>
              <a:rPr lang="ru-RU" sz="2700" dirty="0">
                <a:solidFill>
                  <a:schemeClr val="accent1"/>
                </a:solidFill>
                <a:latin typeface="Uni sans Bold"/>
              </a:rPr>
              <a:t>ACC</a:t>
            </a:r>
          </a:p>
          <a:p>
            <a:pPr marL="285750" indent="-285750">
              <a:buFont typeface="Wingdings" pitchFamily="2" charset="2"/>
              <a:buChar char="q"/>
            </a:pPr>
            <a:r>
              <a:rPr lang="ru-RU" sz="2700" dirty="0">
                <a:solidFill>
                  <a:schemeClr val="accent1"/>
                </a:solidFill>
                <a:latin typeface="Uni sans Bold"/>
              </a:rPr>
              <a:t>Все заинтересованные стороны </a:t>
            </a:r>
            <a:r>
              <a:rPr lang="ru-RU" sz="2700" dirty="0" smtClean="0">
                <a:solidFill>
                  <a:schemeClr val="accent1"/>
                </a:solidFill>
                <a:latin typeface="Uni sans Bold"/>
              </a:rPr>
              <a:t>правительств</a:t>
            </a:r>
            <a:r>
              <a:rPr lang="en-US" sz="2700" dirty="0" err="1" smtClean="0">
                <a:solidFill>
                  <a:schemeClr val="accent1"/>
                </a:solidFill>
                <a:latin typeface="Uni sans Bold"/>
              </a:rPr>
              <a:t>енного</a:t>
            </a:r>
            <a:r>
              <a:rPr lang="ru-RU" sz="2700" dirty="0" smtClean="0">
                <a:solidFill>
                  <a:schemeClr val="accent1"/>
                </a:solidFill>
                <a:latin typeface="Uni sans Bold"/>
              </a:rPr>
              <a:t> </a:t>
            </a:r>
            <a:r>
              <a:rPr lang="ru-RU" sz="2700" dirty="0" smtClean="0">
                <a:solidFill>
                  <a:schemeClr val="accent1"/>
                </a:solidFill>
                <a:latin typeface="Uni sans Bold"/>
              </a:rPr>
              <a:t>сектора </a:t>
            </a:r>
            <a:r>
              <a:rPr lang="ru-RU" sz="2700" dirty="0" smtClean="0">
                <a:solidFill>
                  <a:schemeClr val="accent1"/>
                </a:solidFill>
                <a:latin typeface="Uni sans Bold"/>
              </a:rPr>
              <a:t>участвуют</a:t>
            </a:r>
            <a:r>
              <a:rPr lang="ru-RU" sz="2700" dirty="0">
                <a:solidFill>
                  <a:schemeClr val="accent1"/>
                </a:solidFill>
                <a:latin typeface="Uni sans Bold"/>
              </a:rPr>
              <a:t>, а также </a:t>
            </a:r>
            <a:r>
              <a:rPr lang="ru-RU" sz="2700" dirty="0" smtClean="0">
                <a:solidFill>
                  <a:schemeClr val="accent1"/>
                </a:solidFill>
                <a:latin typeface="Uni sans Bold"/>
              </a:rPr>
              <a:t>представители </a:t>
            </a:r>
            <a:r>
              <a:rPr lang="en-US" sz="2700" dirty="0" err="1" smtClean="0">
                <a:solidFill>
                  <a:schemeClr val="accent1"/>
                </a:solidFill>
                <a:latin typeface="Uni sans Bold"/>
              </a:rPr>
              <a:t>общественных</a:t>
            </a:r>
            <a:r>
              <a:rPr lang="en-US" sz="2700" dirty="0" smtClean="0">
                <a:solidFill>
                  <a:schemeClr val="accent1"/>
                </a:solidFill>
                <a:latin typeface="Uni sans Bold"/>
              </a:rPr>
              <a:t> </a:t>
            </a:r>
            <a:r>
              <a:rPr lang="en-US" sz="2700" dirty="0" err="1" smtClean="0">
                <a:solidFill>
                  <a:schemeClr val="accent1"/>
                </a:solidFill>
                <a:latin typeface="Uni sans Bold"/>
              </a:rPr>
              <a:t>организаций</a:t>
            </a:r>
            <a:endParaRPr lang="ru-RU" sz="2700" dirty="0">
              <a:solidFill>
                <a:schemeClr val="accent1"/>
              </a:solidFill>
              <a:latin typeface="Uni sans Bold"/>
            </a:endParaRPr>
          </a:p>
          <a:p>
            <a:pPr marL="285750" indent="-285750">
              <a:buFont typeface="Wingdings" pitchFamily="2" charset="2"/>
              <a:buChar char="q"/>
            </a:pPr>
            <a:r>
              <a:rPr lang="ru-RU" sz="2700" dirty="0" smtClean="0">
                <a:solidFill>
                  <a:schemeClr val="accent1"/>
                </a:solidFill>
                <a:latin typeface="Uni sans Bold"/>
              </a:rPr>
              <a:t>Регулярно</a:t>
            </a:r>
            <a:r>
              <a:rPr lang="en-US" sz="2700" dirty="0" smtClean="0">
                <a:solidFill>
                  <a:schemeClr val="accent1"/>
                </a:solidFill>
                <a:latin typeface="Uni sans Bold"/>
              </a:rPr>
              <a:t> </a:t>
            </a:r>
            <a:r>
              <a:rPr lang="en-US" sz="2700" dirty="0" err="1" smtClean="0">
                <a:solidFill>
                  <a:schemeClr val="accent1"/>
                </a:solidFill>
                <a:latin typeface="Uni sans Bold"/>
              </a:rPr>
              <a:t>проводят</a:t>
            </a:r>
            <a:r>
              <a:rPr lang="en-US" sz="2700" dirty="0" smtClean="0">
                <a:solidFill>
                  <a:schemeClr val="accent1"/>
                </a:solidFill>
                <a:latin typeface="Uni sans Bold"/>
              </a:rPr>
              <a:t> </a:t>
            </a:r>
            <a:r>
              <a:rPr lang="en-US" sz="2700" dirty="0" err="1" smtClean="0">
                <a:solidFill>
                  <a:schemeClr val="accent1"/>
                </a:solidFill>
                <a:latin typeface="Uni sans Bold"/>
              </a:rPr>
              <a:t>совещания</a:t>
            </a:r>
            <a:endParaRPr lang="ru-RU" sz="2700" dirty="0">
              <a:solidFill>
                <a:schemeClr val="accent1"/>
              </a:solidFill>
              <a:latin typeface="Uni sans Bold"/>
            </a:endParaRPr>
          </a:p>
          <a:p>
            <a:pPr marL="285750" indent="-285750">
              <a:buFont typeface="Wingdings" pitchFamily="2" charset="2"/>
              <a:buChar char="q"/>
            </a:pPr>
            <a:r>
              <a:rPr lang="ru-RU" sz="2700" dirty="0">
                <a:solidFill>
                  <a:schemeClr val="accent1"/>
                </a:solidFill>
                <a:latin typeface="Uni sans Bold"/>
              </a:rPr>
              <a:t>Имеет сильную политическую и административную поддержку</a:t>
            </a:r>
          </a:p>
          <a:p>
            <a:pPr marL="285750" indent="-285750">
              <a:buFont typeface="Wingdings" pitchFamily="2" charset="2"/>
              <a:buChar char="q"/>
            </a:pPr>
            <a:r>
              <a:rPr lang="ru-RU" sz="2700" dirty="0">
                <a:solidFill>
                  <a:schemeClr val="accent1"/>
                </a:solidFill>
                <a:latin typeface="Uni sans Bold"/>
              </a:rPr>
              <a:t>Поддерживает разработку и реализацию </a:t>
            </a:r>
            <a:r>
              <a:rPr lang="en-US" sz="2700" dirty="0" err="1" smtClean="0">
                <a:solidFill>
                  <a:schemeClr val="accent1"/>
                </a:solidFill>
                <a:latin typeface="Uni sans Bold"/>
              </a:rPr>
              <a:t>плана</a:t>
            </a:r>
            <a:r>
              <a:rPr lang="en-US" sz="2700" dirty="0" smtClean="0">
                <a:solidFill>
                  <a:schemeClr val="accent1"/>
                </a:solidFill>
                <a:latin typeface="Uni sans Bold"/>
              </a:rPr>
              <a:t> </a:t>
            </a:r>
            <a:r>
              <a:rPr lang="en-US" sz="2700" dirty="0" err="1" smtClean="0">
                <a:solidFill>
                  <a:schemeClr val="accent1"/>
                </a:solidFill>
                <a:latin typeface="Uni sans Bold"/>
              </a:rPr>
              <a:t>действий</a:t>
            </a:r>
            <a:endParaRPr lang="en-US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565817" y="4205288"/>
            <a:ext cx="2491581" cy="24915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317500"/>
          </a:effectLst>
        </p:spPr>
      </p:pic>
      <p:pic>
        <p:nvPicPr>
          <p:cNvPr id="6" name="Picture 7" descr="C:\Users\rmikhelidze\Desktop\unnamed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1690688"/>
            <a:ext cx="4173414" cy="2514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5722216" y="4494259"/>
            <a:ext cx="4023360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dirty="0" smtClean="0"/>
              <a:t>*</a:t>
            </a:r>
            <a:r>
              <a:rPr lang="en-US" sz="2400" dirty="0" err="1" smtClean="0"/>
              <a:t>Контактное</a:t>
            </a:r>
            <a:r>
              <a:rPr lang="en-US" sz="2400" dirty="0" smtClean="0"/>
              <a:t> </a:t>
            </a:r>
            <a:r>
              <a:rPr lang="en-US" sz="2400" dirty="0" err="1" smtClean="0"/>
              <a:t>лицо</a:t>
            </a:r>
            <a:r>
              <a:rPr lang="en-US" sz="2400" dirty="0" smtClean="0"/>
              <a:t> </a:t>
            </a:r>
            <a:r>
              <a:rPr lang="en-US" sz="2400" dirty="0" err="1" smtClean="0"/>
              <a:t>для</a:t>
            </a:r>
            <a:r>
              <a:rPr lang="en-US" sz="2400" dirty="0" smtClean="0"/>
              <a:t> </a:t>
            </a:r>
            <a:r>
              <a:rPr lang="ru-RU" sz="2400" dirty="0" smtClean="0"/>
              <a:t>ОГД</a:t>
            </a:r>
            <a:r>
              <a:rPr lang="en-US" sz="2400" dirty="0" smtClean="0"/>
              <a:t> </a:t>
            </a:r>
            <a:r>
              <a:rPr lang="en-US" sz="2400" dirty="0" err="1" smtClean="0"/>
              <a:t>было</a:t>
            </a:r>
            <a:r>
              <a:rPr lang="en-US" sz="2400" dirty="0" smtClean="0"/>
              <a:t> </a:t>
            </a:r>
            <a:r>
              <a:rPr lang="en-US" sz="2400" dirty="0" err="1" smtClean="0"/>
              <a:t>назначено</a:t>
            </a:r>
            <a:r>
              <a:rPr lang="en-US" sz="2400" dirty="0" smtClean="0"/>
              <a:t> в </a:t>
            </a:r>
            <a:r>
              <a:rPr lang="en-US" sz="2400" dirty="0" err="1" smtClean="0"/>
              <a:t>каждом</a:t>
            </a:r>
            <a:r>
              <a:rPr lang="en-US" sz="2400" dirty="0" smtClean="0"/>
              <a:t> </a:t>
            </a:r>
            <a:r>
              <a:rPr lang="en-US" sz="2400" dirty="0" err="1" smtClean="0"/>
              <a:t>заинтересованном</a:t>
            </a:r>
            <a:r>
              <a:rPr lang="en-US" sz="2400" dirty="0" smtClean="0"/>
              <a:t> </a:t>
            </a:r>
            <a:r>
              <a:rPr lang="en-US" sz="2400" dirty="0" err="1" smtClean="0"/>
              <a:t>министерстве</a:t>
            </a:r>
            <a:r>
              <a:rPr lang="ru-RU" sz="2400" dirty="0" smtClean="0"/>
              <a:t> </a:t>
            </a:r>
            <a:r>
              <a:rPr lang="ru-RU" sz="2400" dirty="0"/>
              <a:t>и </a:t>
            </a:r>
            <a:r>
              <a:rPr lang="en-US" sz="2400" dirty="0" err="1" smtClean="0"/>
              <a:t>включено</a:t>
            </a:r>
            <a:r>
              <a:rPr lang="en-US" sz="2400" dirty="0" smtClean="0"/>
              <a:t> в </a:t>
            </a:r>
            <a:r>
              <a:rPr lang="en-US" sz="2400" dirty="0" err="1" smtClean="0"/>
              <a:t>процесс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42940152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68813"/>
            <a:ext cx="10515600" cy="1325563"/>
          </a:xfrm>
          <a:solidFill>
            <a:srgbClr val="FFC000"/>
          </a:solidFill>
        </p:spPr>
        <p:txBody>
          <a:bodyPr>
            <a:normAutofit/>
          </a:bodyPr>
          <a:lstStyle/>
          <a:p>
            <a:r>
              <a:rPr lang="en-US" sz="4000" dirty="0" err="1" smtClean="0"/>
              <a:t>Юридический</a:t>
            </a:r>
            <a:r>
              <a:rPr lang="en-US" sz="4000" dirty="0" smtClean="0"/>
              <a:t> </a:t>
            </a:r>
            <a:r>
              <a:rPr lang="en-US" sz="4000" dirty="0" err="1" smtClean="0"/>
              <a:t>компонент</a:t>
            </a:r>
            <a:r>
              <a:rPr lang="en-US" sz="4000" dirty="0" smtClean="0"/>
              <a:t> </a:t>
            </a:r>
            <a:r>
              <a:rPr lang="en-US" sz="4000" dirty="0" err="1" smtClean="0"/>
              <a:t>реализации</a:t>
            </a:r>
            <a:r>
              <a:rPr lang="en-US" sz="4000" dirty="0" smtClean="0"/>
              <a:t> </a:t>
            </a:r>
            <a:r>
              <a:rPr lang="en-US" sz="4000" dirty="0"/>
              <a:t>ОГД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2031" y="1808675"/>
            <a:ext cx="10931769" cy="5036234"/>
          </a:xfrm>
        </p:spPr>
        <p:txBody>
          <a:bodyPr>
            <a:normAutofit fontScale="77500" lnSpcReduction="20000"/>
          </a:bodyPr>
          <a:lstStyle/>
          <a:p>
            <a:r>
              <a:rPr lang="en-US" dirty="0" err="1" smtClean="0"/>
              <a:t>Международные</a:t>
            </a:r>
            <a:r>
              <a:rPr lang="en-US" dirty="0" smtClean="0"/>
              <a:t>/ЕС </a:t>
            </a:r>
            <a:r>
              <a:rPr lang="en-US" dirty="0" err="1" smtClean="0"/>
              <a:t>нормативные</a:t>
            </a:r>
            <a:r>
              <a:rPr lang="en-US" dirty="0" smtClean="0"/>
              <a:t> </a:t>
            </a:r>
            <a:r>
              <a:rPr lang="en-US" dirty="0" err="1" smtClean="0"/>
              <a:t>акты</a:t>
            </a:r>
            <a:r>
              <a:rPr lang="en-US" dirty="0" smtClean="0"/>
              <a:t>:</a:t>
            </a:r>
          </a:p>
          <a:p>
            <a:pPr marL="0" indent="0">
              <a:buNone/>
            </a:pPr>
            <a:r>
              <a:rPr lang="en-US" dirty="0" smtClean="0"/>
              <a:t> </a:t>
            </a:r>
          </a:p>
          <a:p>
            <a:pPr marL="746125" indent="-57150">
              <a:buFont typeface="Wingdings" panose="05000000000000000000" pitchFamily="2" charset="2"/>
              <a:buChar char="ü"/>
              <a:defRPr/>
            </a:pPr>
            <a:r>
              <a:rPr lang="de-AT" sz="18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США, </a:t>
            </a:r>
            <a:r>
              <a:rPr lang="de-AT" sz="1800" b="1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Великобритания</a:t>
            </a:r>
            <a:r>
              <a:rPr lang="de-AT" sz="18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: </a:t>
            </a:r>
            <a:r>
              <a:rPr lang="de-AT" sz="1800" b="1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Акт</a:t>
            </a:r>
            <a:r>
              <a:rPr lang="de-AT" sz="18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de-AT" sz="1800" b="1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свободы</a:t>
            </a:r>
            <a:r>
              <a:rPr lang="de-AT" sz="18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de-AT" sz="1800" b="1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информации</a:t>
            </a:r>
            <a:r>
              <a:rPr lang="de-AT" sz="18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(FOIA)</a:t>
            </a:r>
          </a:p>
          <a:p>
            <a:pPr marL="688975" indent="0">
              <a:buNone/>
              <a:defRPr/>
            </a:pPr>
            <a:endParaRPr lang="de-AT" sz="18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746125" indent="-57150">
              <a:buFont typeface="Wingdings" panose="05000000000000000000" pitchFamily="2" charset="2"/>
              <a:buChar char="ü"/>
              <a:defRPr/>
            </a:pPr>
            <a:r>
              <a:rPr lang="de-AT" sz="18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ЕС-</a:t>
            </a:r>
            <a:r>
              <a:rPr lang="de-AT" sz="1800" b="1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Постановление</a:t>
            </a:r>
            <a:r>
              <a:rPr lang="de-AT" sz="18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de-AT" sz="18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2003/98/EG (PSI-Directive)</a:t>
            </a:r>
          </a:p>
          <a:p>
            <a:pPr marL="746125" indent="-57150">
              <a:buFont typeface="Wingdings" panose="05000000000000000000" pitchFamily="2" charset="2"/>
              <a:buChar char="ü"/>
              <a:defRPr/>
            </a:pPr>
            <a:r>
              <a:rPr lang="de-AT" sz="18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ЕС-</a:t>
            </a:r>
            <a:r>
              <a:rPr lang="de-AT" sz="1800" b="1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Постановление</a:t>
            </a:r>
            <a:r>
              <a:rPr lang="de-AT" sz="18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2007/2/EC (INSPIRE)</a:t>
            </a:r>
          </a:p>
          <a:p>
            <a:pPr marL="746125" indent="-57150">
              <a:buFont typeface="Wingdings" panose="05000000000000000000" pitchFamily="2" charset="2"/>
              <a:buChar char="ü"/>
              <a:defRPr/>
            </a:pPr>
            <a:r>
              <a:rPr lang="de-AT" sz="18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ЕС-</a:t>
            </a:r>
            <a:r>
              <a:rPr lang="de-AT" sz="1800" b="1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Постановление</a:t>
            </a:r>
            <a:r>
              <a:rPr lang="de-AT" sz="18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2013/37/EU (PSI-Directive 2</a:t>
            </a:r>
            <a:r>
              <a:rPr lang="de-AT" sz="18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)</a:t>
            </a:r>
          </a:p>
          <a:p>
            <a:pPr marL="746125" indent="-57150">
              <a:buFont typeface="Wingdings" panose="05000000000000000000" pitchFamily="2" charset="2"/>
              <a:buChar char="ü"/>
              <a:defRPr/>
            </a:pPr>
            <a:endParaRPr lang="de-AT" sz="18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746125" indent="-57150">
              <a:spcBef>
                <a:spcPts val="0"/>
              </a:spcBef>
              <a:buFont typeface="Wingdings" panose="05000000000000000000" pitchFamily="2" charset="2"/>
              <a:buChar char="ü"/>
              <a:defRPr/>
            </a:pPr>
            <a:r>
              <a:rPr lang="de-AT" sz="1800" b="1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Различные</a:t>
            </a:r>
            <a:r>
              <a:rPr lang="de-AT" sz="18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de-AT" sz="1800" b="1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государственные</a:t>
            </a:r>
            <a:r>
              <a:rPr lang="de-AT" sz="18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de-AT" sz="1800" b="1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законы</a:t>
            </a:r>
            <a:r>
              <a:rPr lang="de-AT" sz="18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: </a:t>
            </a:r>
            <a:r>
              <a:rPr lang="de-AT" sz="1800" b="1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Закон</a:t>
            </a:r>
            <a:r>
              <a:rPr lang="de-AT" sz="18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о </a:t>
            </a:r>
            <a:r>
              <a:rPr lang="de-AT" sz="1800" b="1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статистике</a:t>
            </a:r>
            <a:r>
              <a:rPr lang="de-AT" sz="18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, </a:t>
            </a:r>
            <a:br>
              <a:rPr lang="de-AT" sz="18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r>
              <a:rPr lang="de-AT" sz="1800" b="1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закон</a:t>
            </a:r>
            <a:r>
              <a:rPr lang="de-AT" sz="18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о </a:t>
            </a:r>
            <a:r>
              <a:rPr lang="de-AT" sz="1800" b="1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данных</a:t>
            </a:r>
            <a:r>
              <a:rPr lang="de-AT" sz="18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de-AT" sz="1800" b="1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здравоохранения</a:t>
            </a:r>
            <a:r>
              <a:rPr lang="de-AT" sz="18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, </a:t>
            </a:r>
            <a:r>
              <a:rPr lang="de-AT" sz="18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de-AT" sz="1800" b="1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закон</a:t>
            </a:r>
            <a:r>
              <a:rPr lang="de-AT" sz="18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о </a:t>
            </a:r>
            <a:r>
              <a:rPr lang="de-AT" sz="1800" b="1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данных</a:t>
            </a:r>
            <a:r>
              <a:rPr lang="de-AT" sz="18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/>
            </a:r>
            <a:br>
              <a:rPr lang="de-AT" sz="18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r>
              <a:rPr lang="de-AT" sz="1800" b="1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окружающей</a:t>
            </a:r>
            <a:r>
              <a:rPr lang="de-AT" sz="18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de-AT" sz="1800" b="1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среды</a:t>
            </a:r>
            <a:r>
              <a:rPr lang="de-AT" sz="18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, </a:t>
            </a:r>
            <a:r>
              <a:rPr lang="de-AT" sz="1800" b="1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закон</a:t>
            </a:r>
            <a:r>
              <a:rPr lang="de-AT" sz="18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о </a:t>
            </a:r>
            <a:r>
              <a:rPr lang="de-AT" sz="1800" b="1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гео-данных</a:t>
            </a:r>
            <a:endParaRPr lang="de-AT" sz="18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341313" indent="-285750">
              <a:spcBef>
                <a:spcPts val="0"/>
              </a:spcBef>
              <a:defRPr/>
            </a:pPr>
            <a:endParaRPr lang="de-AT" sz="18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r>
              <a:rPr lang="en-US" dirty="0" err="1" smtClean="0"/>
              <a:t>Национальное</a:t>
            </a:r>
            <a:r>
              <a:rPr lang="en-US" dirty="0" smtClean="0"/>
              <a:t> </a:t>
            </a:r>
            <a:r>
              <a:rPr lang="en-US" dirty="0" err="1" smtClean="0"/>
              <a:t>законодательство</a:t>
            </a:r>
            <a:r>
              <a:rPr lang="en-US" dirty="0" smtClean="0"/>
              <a:t>– </a:t>
            </a:r>
            <a:r>
              <a:rPr lang="en-US" sz="3500" dirty="0"/>
              <a:t>н</a:t>
            </a:r>
            <a:r>
              <a:rPr lang="ru-RU" sz="3500" dirty="0" err="1" smtClean="0"/>
              <a:t>овое</a:t>
            </a:r>
            <a:r>
              <a:rPr lang="ru-RU" dirty="0" smtClean="0"/>
              <a:t> </a:t>
            </a:r>
            <a:r>
              <a:rPr lang="ru-RU" dirty="0"/>
              <a:t>положение о </a:t>
            </a:r>
            <a:r>
              <a:rPr lang="ru-RU" dirty="0" smtClean="0"/>
              <a:t>портал</a:t>
            </a:r>
            <a:r>
              <a:rPr lang="en-US" dirty="0" smtClean="0"/>
              <a:t>е </a:t>
            </a:r>
            <a:r>
              <a:rPr lang="en-US" dirty="0" err="1" smtClean="0"/>
              <a:t>открытых</a:t>
            </a:r>
            <a:r>
              <a:rPr lang="ru-RU" dirty="0" smtClean="0"/>
              <a:t> </a:t>
            </a:r>
            <a:r>
              <a:rPr lang="ru-RU" dirty="0"/>
              <a:t>данных в </a:t>
            </a:r>
            <a:r>
              <a:rPr lang="ru-RU" dirty="0" smtClean="0"/>
              <a:t>Закон</a:t>
            </a:r>
            <a:r>
              <a:rPr lang="en-US" dirty="0" smtClean="0"/>
              <a:t>е</a:t>
            </a:r>
            <a:r>
              <a:rPr lang="ru-RU" dirty="0" smtClean="0"/>
              <a:t> </a:t>
            </a:r>
            <a:r>
              <a:rPr lang="ru-RU" dirty="0"/>
              <a:t>о свободе информации.</a:t>
            </a:r>
          </a:p>
          <a:p>
            <a:r>
              <a:rPr lang="ru-RU" dirty="0" err="1" smtClean="0"/>
              <a:t>Определ</a:t>
            </a:r>
            <a:r>
              <a:rPr lang="en-US" dirty="0" err="1" smtClean="0"/>
              <a:t>ение</a:t>
            </a:r>
            <a:r>
              <a:rPr lang="ru-RU" dirty="0" smtClean="0"/>
              <a:t> </a:t>
            </a:r>
            <a:r>
              <a:rPr lang="en-US" dirty="0" err="1" smtClean="0"/>
              <a:t>лицензии</a:t>
            </a:r>
            <a:r>
              <a:rPr lang="en-US" dirty="0" smtClean="0"/>
              <a:t> ОГД</a:t>
            </a:r>
            <a:r>
              <a:rPr lang="ru-RU" dirty="0" smtClean="0"/>
              <a:t>: </a:t>
            </a:r>
            <a:r>
              <a:rPr lang="en-US" dirty="0" err="1" smtClean="0"/>
              <a:t>общественный</a:t>
            </a:r>
            <a:r>
              <a:rPr lang="en-US" dirty="0" smtClean="0"/>
              <a:t> </a:t>
            </a:r>
            <a:r>
              <a:rPr lang="en-US" dirty="0" err="1" smtClean="0"/>
              <a:t>домен</a:t>
            </a:r>
            <a:r>
              <a:rPr lang="en-US" dirty="0" smtClean="0"/>
              <a:t> </a:t>
            </a:r>
            <a:r>
              <a:rPr lang="ru-RU" dirty="0" smtClean="0"/>
              <a:t>(CC0</a:t>
            </a:r>
            <a:r>
              <a:rPr lang="ru-RU" dirty="0"/>
              <a:t>) - лицензия не распространяется, закон о свободе информации</a:t>
            </a:r>
          </a:p>
          <a:p>
            <a:r>
              <a:rPr lang="ru-RU" dirty="0" err="1" smtClean="0"/>
              <a:t>Определ</a:t>
            </a:r>
            <a:r>
              <a:rPr lang="en-US" dirty="0" err="1" smtClean="0"/>
              <a:t>ение</a:t>
            </a:r>
            <a:r>
              <a:rPr lang="ru-RU" dirty="0" smtClean="0"/>
              <a:t> </a:t>
            </a:r>
            <a:r>
              <a:rPr lang="ru-RU" dirty="0" err="1" smtClean="0"/>
              <a:t>услови</a:t>
            </a:r>
            <a:r>
              <a:rPr lang="en-US" dirty="0" smtClean="0"/>
              <a:t>й</a:t>
            </a:r>
            <a:r>
              <a:rPr lang="ru-RU" dirty="0" smtClean="0"/>
              <a:t> </a:t>
            </a:r>
            <a:r>
              <a:rPr lang="ru-RU" dirty="0"/>
              <a:t>использования </a:t>
            </a:r>
            <a:r>
              <a:rPr lang="en-US" dirty="0" err="1" smtClean="0"/>
              <a:t>портала</a:t>
            </a:r>
            <a:r>
              <a:rPr lang="en-US" dirty="0" smtClean="0"/>
              <a:t> ОГД</a:t>
            </a:r>
            <a:r>
              <a:rPr lang="ru-RU" dirty="0" smtClean="0"/>
              <a:t>: </a:t>
            </a:r>
            <a:r>
              <a:rPr lang="en-US" dirty="0" err="1" smtClean="0"/>
              <a:t>возможность</a:t>
            </a:r>
            <a:r>
              <a:rPr lang="en-US" dirty="0" smtClean="0"/>
              <a:t> </a:t>
            </a:r>
            <a:r>
              <a:rPr lang="ru-RU" dirty="0" smtClean="0"/>
              <a:t>повторного</a:t>
            </a:r>
            <a:r>
              <a:rPr lang="en-US" dirty="0" smtClean="0"/>
              <a:t> </a:t>
            </a:r>
            <a:r>
              <a:rPr lang="en-US" dirty="0" err="1" smtClean="0"/>
              <a:t>использования</a:t>
            </a:r>
            <a:r>
              <a:rPr lang="en-US" dirty="0" smtClean="0"/>
              <a:t>, </a:t>
            </a:r>
            <a:r>
              <a:rPr lang="ru-RU" dirty="0" err="1" smtClean="0"/>
              <a:t>машиносчитываемый</a:t>
            </a:r>
            <a:r>
              <a:rPr lang="ru-RU" dirty="0" smtClean="0"/>
              <a:t> </a:t>
            </a:r>
            <a:r>
              <a:rPr lang="ru-RU" dirty="0"/>
              <a:t>формат, </a:t>
            </a:r>
            <a:r>
              <a:rPr lang="en-US" dirty="0" smtClean="0"/>
              <a:t>“с</a:t>
            </a:r>
            <a:r>
              <a:rPr lang="ru-RU" dirty="0" err="1" smtClean="0"/>
              <a:t>етевой</a:t>
            </a:r>
            <a:r>
              <a:rPr lang="ru-RU" dirty="0" smtClean="0"/>
              <a:t> этикет</a:t>
            </a:r>
            <a:r>
              <a:rPr lang="en-US" dirty="0" smtClean="0"/>
              <a:t>”</a:t>
            </a:r>
            <a:r>
              <a:rPr lang="ru-RU" dirty="0" smtClean="0"/>
              <a:t> </a:t>
            </a:r>
            <a:r>
              <a:rPr lang="ru-RU" dirty="0"/>
              <a:t>и </a:t>
            </a:r>
            <a:r>
              <a:rPr lang="ru-RU" dirty="0" err="1" smtClean="0"/>
              <a:t>т.д</a:t>
            </a:r>
            <a:r>
              <a:rPr lang="en-US" dirty="0"/>
              <a:t>.</a:t>
            </a:r>
            <a:endParaRPr lang="de-AT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61981" y="1603717"/>
            <a:ext cx="4037427" cy="28979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245706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199" y="140677"/>
            <a:ext cx="10725443" cy="1308295"/>
          </a:xfrm>
          <a:solidFill>
            <a:schemeClr val="accent1"/>
          </a:solidFill>
        </p:spPr>
        <p:txBody>
          <a:bodyPr>
            <a:normAutofit/>
          </a:bodyPr>
          <a:lstStyle/>
          <a:p>
            <a:r>
              <a:rPr lang="en-US" sz="3600" dirty="0" err="1" smtClean="0"/>
              <a:t>Организационные</a:t>
            </a:r>
            <a:r>
              <a:rPr lang="en-US" sz="3600" dirty="0" smtClean="0"/>
              <a:t> </a:t>
            </a:r>
            <a:r>
              <a:rPr lang="en-US" sz="3600" dirty="0" err="1"/>
              <a:t>аспекты</a:t>
            </a:r>
            <a:r>
              <a:rPr lang="en-US" sz="3600" dirty="0"/>
              <a:t> </a:t>
            </a:r>
            <a:r>
              <a:rPr lang="en-US" sz="3600" dirty="0" err="1" smtClean="0"/>
              <a:t>процесса</a:t>
            </a:r>
            <a:r>
              <a:rPr lang="en-US" sz="3600" dirty="0" smtClean="0"/>
              <a:t> </a:t>
            </a:r>
            <a:r>
              <a:rPr lang="en-US" sz="3600" dirty="0" err="1"/>
              <a:t>реализации</a:t>
            </a:r>
            <a:r>
              <a:rPr lang="en-US" sz="3600" dirty="0"/>
              <a:t> ОГД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838200" y="1825625"/>
            <a:ext cx="5365652" cy="4351338"/>
          </a:xfrm>
        </p:spPr>
        <p:txBody>
          <a:bodyPr>
            <a:normAutofit fontScale="92500" lnSpcReduction="10000"/>
          </a:bodyPr>
          <a:lstStyle/>
          <a:p>
            <a:r>
              <a:rPr lang="en-US" altLang="de-DE" dirty="0" err="1" smtClean="0"/>
              <a:t>Установка</a:t>
            </a:r>
            <a:r>
              <a:rPr lang="en-US" altLang="de-DE" dirty="0" smtClean="0"/>
              <a:t> </a:t>
            </a:r>
            <a:r>
              <a:rPr lang="ru-RU" altLang="de-DE" dirty="0" smtClean="0"/>
              <a:t>каталог</a:t>
            </a:r>
            <a:r>
              <a:rPr lang="en-US" altLang="de-DE" dirty="0" smtClean="0"/>
              <a:t>а</a:t>
            </a:r>
            <a:r>
              <a:rPr lang="ru-RU" altLang="de-DE" dirty="0" smtClean="0"/>
              <a:t> </a:t>
            </a:r>
            <a:r>
              <a:rPr lang="ru-RU" altLang="de-DE" dirty="0"/>
              <a:t>данных</a:t>
            </a:r>
          </a:p>
          <a:p>
            <a:pPr indent="165100">
              <a:buFont typeface="Wingdings" panose="05000000000000000000" pitchFamily="2" charset="2"/>
              <a:buChar char="ü"/>
            </a:pPr>
            <a:r>
              <a:rPr lang="ru-RU" altLang="de-DE" sz="2900" b="1" dirty="0" smtClean="0"/>
              <a:t>Самостоятельный </a:t>
            </a:r>
            <a:r>
              <a:rPr lang="ru-RU" altLang="de-DE" sz="2900" b="1" dirty="0"/>
              <a:t>скрининг</a:t>
            </a:r>
            <a:r>
              <a:rPr lang="ru-RU" altLang="de-DE" sz="2900" dirty="0"/>
              <a:t>: </a:t>
            </a:r>
            <a:r>
              <a:rPr lang="ru-RU" altLang="de-DE" sz="2900" dirty="0" smtClean="0"/>
              <a:t>Что </a:t>
            </a:r>
            <a:r>
              <a:rPr lang="ru-RU" altLang="de-DE" sz="2900" dirty="0"/>
              <a:t>мы </a:t>
            </a:r>
            <a:r>
              <a:rPr lang="en-US" altLang="de-DE" sz="2900" dirty="0" err="1"/>
              <a:t>уже</a:t>
            </a:r>
            <a:r>
              <a:rPr lang="en-US" altLang="de-DE" sz="2900" dirty="0"/>
              <a:t> </a:t>
            </a:r>
            <a:r>
              <a:rPr lang="ru-RU" altLang="de-DE" sz="2900" dirty="0"/>
              <a:t>опубликовали?</a:t>
            </a:r>
          </a:p>
          <a:p>
            <a:pPr indent="165100">
              <a:buFont typeface="Wingdings" panose="05000000000000000000" pitchFamily="2" charset="2"/>
              <a:buChar char="ü"/>
            </a:pPr>
            <a:r>
              <a:rPr lang="ru-RU" altLang="de-DE" sz="2900" b="1" dirty="0"/>
              <a:t>Внешний скрининг</a:t>
            </a:r>
            <a:r>
              <a:rPr lang="ru-RU" altLang="de-DE" sz="2900" dirty="0"/>
              <a:t>: Что публикуется </a:t>
            </a:r>
            <a:r>
              <a:rPr lang="en-US" altLang="de-DE" sz="2900" dirty="0" smtClean="0"/>
              <a:t>у </a:t>
            </a:r>
            <a:r>
              <a:rPr lang="ru-RU" altLang="de-DE" sz="2900" dirty="0" smtClean="0"/>
              <a:t>других</a:t>
            </a:r>
            <a:r>
              <a:rPr lang="ru-RU" altLang="de-DE" sz="2900" dirty="0"/>
              <a:t>? - Изучить порталы </a:t>
            </a:r>
            <a:r>
              <a:rPr lang="ru-RU" altLang="de-DE" sz="2900" dirty="0" smtClean="0"/>
              <a:t>ЕС, </a:t>
            </a:r>
            <a:r>
              <a:rPr lang="ru-RU" altLang="de-DE" sz="2900" dirty="0"/>
              <a:t>США, других</a:t>
            </a:r>
          </a:p>
          <a:p>
            <a:pPr indent="165100">
              <a:buFont typeface="Wingdings" panose="05000000000000000000" pitchFamily="2" charset="2"/>
              <a:buChar char="ü"/>
            </a:pPr>
            <a:r>
              <a:rPr lang="en-US" altLang="de-DE" sz="2900" b="1" dirty="0"/>
              <a:t>С</a:t>
            </a:r>
            <a:r>
              <a:rPr lang="ru-RU" altLang="de-DE" sz="2900" b="1" dirty="0" err="1" smtClean="0"/>
              <a:t>крининг</a:t>
            </a:r>
            <a:r>
              <a:rPr lang="en-US" altLang="de-DE" sz="2900" b="1" dirty="0" smtClean="0"/>
              <a:t> з</a:t>
            </a:r>
            <a:r>
              <a:rPr lang="ru-RU" altLang="de-DE" sz="2900" b="1" dirty="0" err="1" smtClean="0"/>
              <a:t>аинтересованных</a:t>
            </a:r>
            <a:r>
              <a:rPr lang="en-US" altLang="de-DE" sz="2900" b="1" dirty="0" smtClean="0"/>
              <a:t> </a:t>
            </a:r>
            <a:r>
              <a:rPr lang="en-US" altLang="de-DE" sz="2900" b="1" dirty="0" err="1" smtClean="0"/>
              <a:t>сторон</a:t>
            </a:r>
            <a:r>
              <a:rPr lang="ru-RU" altLang="de-DE" sz="2900" dirty="0" smtClean="0"/>
              <a:t>: </a:t>
            </a:r>
            <a:r>
              <a:rPr lang="ru-RU" altLang="de-DE" sz="2900" dirty="0"/>
              <a:t>Что </a:t>
            </a:r>
            <a:r>
              <a:rPr lang="en-US" altLang="de-DE" sz="2900" dirty="0" smtClean="0"/>
              <a:t>з</a:t>
            </a:r>
            <a:r>
              <a:rPr lang="ru-RU" altLang="de-DE" sz="2900" dirty="0" err="1" smtClean="0"/>
              <a:t>аинтересованные</a:t>
            </a:r>
            <a:r>
              <a:rPr lang="ru-RU" altLang="de-DE" sz="2900" dirty="0" smtClean="0"/>
              <a:t> </a:t>
            </a:r>
            <a:r>
              <a:rPr lang="ru-RU" altLang="de-DE" sz="2900" dirty="0"/>
              <a:t>стороны хотят, чтобы мы </a:t>
            </a:r>
            <a:r>
              <a:rPr lang="en-US" altLang="de-DE" sz="2900" dirty="0" smtClean="0"/>
              <a:t>о</a:t>
            </a:r>
            <a:r>
              <a:rPr lang="ru-RU" altLang="de-DE" sz="2900" dirty="0" smtClean="0"/>
              <a:t>публик</a:t>
            </a:r>
            <a:r>
              <a:rPr lang="en-US" altLang="de-DE" sz="2900" dirty="0" err="1" smtClean="0"/>
              <a:t>овали</a:t>
            </a:r>
            <a:r>
              <a:rPr lang="ru-RU" altLang="de-DE" sz="2900" dirty="0" smtClean="0"/>
              <a:t>? </a:t>
            </a:r>
            <a:r>
              <a:rPr lang="ru-RU" altLang="de-DE" sz="2900" dirty="0"/>
              <a:t>- Опросы, интервью, </a:t>
            </a:r>
            <a:r>
              <a:rPr lang="ru-RU" altLang="de-DE" sz="2900" dirty="0" smtClean="0"/>
              <a:t>встречи</a:t>
            </a:r>
            <a:endParaRPr lang="de-AT" altLang="de-DE" sz="2900" dirty="0"/>
          </a:p>
        </p:txBody>
      </p:sp>
      <p:pic>
        <p:nvPicPr>
          <p:cNvPr id="6" name="Grafik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4010" b="24274"/>
          <a:stretch>
            <a:fillRect/>
          </a:stretch>
        </p:blipFill>
        <p:spPr bwMode="auto">
          <a:xfrm>
            <a:off x="6426002" y="1448972"/>
            <a:ext cx="5137640" cy="41077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68689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199" y="140677"/>
            <a:ext cx="10725443" cy="1308295"/>
          </a:xfrm>
          <a:solidFill>
            <a:schemeClr val="accent1"/>
          </a:solidFill>
        </p:spPr>
        <p:txBody>
          <a:bodyPr>
            <a:normAutofit/>
          </a:bodyPr>
          <a:lstStyle/>
          <a:p>
            <a:r>
              <a:rPr lang="en-US" sz="3600" dirty="0" err="1"/>
              <a:t>Организационные</a:t>
            </a:r>
            <a:r>
              <a:rPr lang="en-US" sz="3600" dirty="0"/>
              <a:t> </a:t>
            </a:r>
            <a:r>
              <a:rPr lang="en-US" sz="3600" dirty="0" err="1"/>
              <a:t>аспекты</a:t>
            </a:r>
            <a:r>
              <a:rPr lang="en-US" sz="3600" dirty="0"/>
              <a:t> </a:t>
            </a:r>
            <a:r>
              <a:rPr lang="en-US" sz="3600" dirty="0" err="1"/>
              <a:t>процесса</a:t>
            </a:r>
            <a:r>
              <a:rPr lang="en-US" sz="3600" dirty="0"/>
              <a:t> </a:t>
            </a:r>
            <a:r>
              <a:rPr lang="en-US" sz="3600" dirty="0" err="1"/>
              <a:t>реализации</a:t>
            </a:r>
            <a:r>
              <a:rPr lang="en-US" sz="3600" dirty="0"/>
              <a:t> ОГД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1175824" y="2040731"/>
            <a:ext cx="5365652" cy="4351338"/>
          </a:xfrm>
        </p:spPr>
        <p:txBody>
          <a:bodyPr>
            <a:normAutofit fontScale="92500" lnSpcReduction="10000"/>
          </a:bodyPr>
          <a:lstStyle/>
          <a:p>
            <a:r>
              <a:rPr lang="de-AT" altLang="de-DE" sz="2100" kern="0" dirty="0" err="1" smtClean="0"/>
              <a:t>Какие</a:t>
            </a:r>
            <a:r>
              <a:rPr lang="de-AT" altLang="de-DE" sz="2100" kern="0" dirty="0" smtClean="0"/>
              <a:t> </a:t>
            </a:r>
            <a:r>
              <a:rPr lang="de-AT" altLang="de-DE" sz="2100" kern="0" dirty="0" err="1" smtClean="0"/>
              <a:t>данные</a:t>
            </a:r>
            <a:r>
              <a:rPr lang="de-AT" altLang="de-DE" sz="2100" kern="0" dirty="0" smtClean="0"/>
              <a:t>?</a:t>
            </a:r>
            <a:endParaRPr lang="de-AT" altLang="de-DE" sz="2100" kern="0" dirty="0"/>
          </a:p>
          <a:p>
            <a:pPr>
              <a:defRPr/>
            </a:pPr>
            <a:r>
              <a:rPr lang="en-US" sz="2100" kern="0" dirty="0" err="1" smtClean="0"/>
              <a:t>Результаты</a:t>
            </a:r>
            <a:r>
              <a:rPr lang="en-US" sz="2100" kern="0" dirty="0" smtClean="0"/>
              <a:t> </a:t>
            </a:r>
            <a:r>
              <a:rPr lang="ru-RU" sz="2100" kern="0" dirty="0"/>
              <a:t>и</a:t>
            </a:r>
            <a:r>
              <a:rPr lang="en-US" sz="2100" kern="0" dirty="0" smtClean="0"/>
              <a:t> </a:t>
            </a:r>
            <a:r>
              <a:rPr lang="en-US" sz="2100" kern="0" dirty="0" err="1" smtClean="0"/>
              <a:t>последствия</a:t>
            </a:r>
            <a:r>
              <a:rPr lang="en-US" sz="2100" kern="0" dirty="0" smtClean="0"/>
              <a:t> </a:t>
            </a:r>
            <a:r>
              <a:rPr lang="en-US" sz="2100" kern="0" dirty="0"/>
              <a:t/>
            </a:r>
            <a:br>
              <a:rPr lang="en-US" sz="2100" kern="0" dirty="0"/>
            </a:br>
            <a:r>
              <a:rPr lang="en-US" sz="2100" kern="0" dirty="0" smtClean="0"/>
              <a:t>(</a:t>
            </a:r>
            <a:r>
              <a:rPr lang="en-US" sz="2100" kern="0" dirty="0" err="1" smtClean="0"/>
              <a:t>Например</a:t>
            </a:r>
            <a:r>
              <a:rPr lang="en-US" sz="2100" kern="0" dirty="0" smtClean="0"/>
              <a:t>, </a:t>
            </a:r>
            <a:r>
              <a:rPr lang="en-US" sz="2100" kern="0" dirty="0" err="1" smtClean="0"/>
              <a:t>количество</a:t>
            </a:r>
            <a:r>
              <a:rPr lang="en-US" sz="2100" kern="0" dirty="0" smtClean="0"/>
              <a:t> </a:t>
            </a:r>
            <a:r>
              <a:rPr lang="en-US" sz="2100" kern="0" dirty="0" err="1" smtClean="0"/>
              <a:t>детей</a:t>
            </a:r>
            <a:r>
              <a:rPr lang="en-US" sz="2100" kern="0" dirty="0" smtClean="0"/>
              <a:t> в </a:t>
            </a:r>
            <a:r>
              <a:rPr lang="en-US" sz="2100" kern="0" dirty="0" err="1" smtClean="0"/>
              <a:t>детском</a:t>
            </a:r>
            <a:r>
              <a:rPr lang="en-US" sz="2100" kern="0" dirty="0" smtClean="0"/>
              <a:t> </a:t>
            </a:r>
            <a:r>
              <a:rPr lang="en-US" sz="2100" kern="0" dirty="0" err="1" smtClean="0"/>
              <a:t>саду</a:t>
            </a:r>
            <a:r>
              <a:rPr lang="en-US" sz="2100" kern="0" dirty="0" smtClean="0"/>
              <a:t>)</a:t>
            </a:r>
            <a:endParaRPr lang="en-US" sz="2100" kern="0" dirty="0"/>
          </a:p>
          <a:p>
            <a:pPr>
              <a:defRPr/>
            </a:pPr>
            <a:r>
              <a:rPr lang="en-US" sz="2100" kern="0" dirty="0" err="1" smtClean="0"/>
              <a:t>Структура</a:t>
            </a:r>
            <a:r>
              <a:rPr lang="en-US" sz="2100" kern="0" dirty="0" smtClean="0"/>
              <a:t> и </a:t>
            </a:r>
            <a:r>
              <a:rPr lang="en-US" sz="2100" kern="0" dirty="0" err="1" smtClean="0"/>
              <a:t>процессы</a:t>
            </a:r>
            <a:r>
              <a:rPr lang="en-US" sz="2100" kern="0" dirty="0" smtClean="0"/>
              <a:t>/ </a:t>
            </a:r>
            <a:r>
              <a:rPr lang="en-US" sz="2100" kern="0" dirty="0" err="1" smtClean="0"/>
              <a:t>Инфраструктура</a:t>
            </a:r>
            <a:r>
              <a:rPr lang="en-US" sz="2100" kern="0" dirty="0"/>
              <a:t/>
            </a:r>
            <a:br>
              <a:rPr lang="en-US" sz="2100" kern="0" dirty="0"/>
            </a:br>
            <a:r>
              <a:rPr lang="en-US" sz="2100" kern="0" dirty="0" smtClean="0"/>
              <a:t>(</a:t>
            </a:r>
            <a:r>
              <a:rPr lang="en-US" sz="2100" kern="0" dirty="0" err="1" smtClean="0"/>
              <a:t>Например</a:t>
            </a:r>
            <a:r>
              <a:rPr lang="en-US" sz="2100" kern="0" dirty="0" smtClean="0"/>
              <a:t>, </a:t>
            </a:r>
            <a:r>
              <a:rPr lang="en-US" sz="2100" kern="0" dirty="0" err="1" smtClean="0"/>
              <a:t>количество</a:t>
            </a:r>
            <a:r>
              <a:rPr lang="en-US" sz="2100" kern="0" dirty="0" smtClean="0"/>
              <a:t> </a:t>
            </a:r>
            <a:r>
              <a:rPr lang="en-US" sz="2100" kern="0" dirty="0" err="1" smtClean="0"/>
              <a:t>мест</a:t>
            </a:r>
            <a:r>
              <a:rPr lang="en-US" sz="2100" kern="0" dirty="0" smtClean="0"/>
              <a:t> в </a:t>
            </a:r>
            <a:r>
              <a:rPr lang="en-US" sz="2100" kern="0" dirty="0" err="1" smtClean="0"/>
              <a:t>детском</a:t>
            </a:r>
            <a:r>
              <a:rPr lang="en-US" sz="2100" kern="0" dirty="0" smtClean="0"/>
              <a:t> </a:t>
            </a:r>
            <a:r>
              <a:rPr lang="en-US" sz="2100" kern="0" dirty="0" err="1" smtClean="0"/>
              <a:t>саду</a:t>
            </a:r>
            <a:r>
              <a:rPr lang="en-US" sz="2100" kern="0" dirty="0" smtClean="0"/>
              <a:t>, </a:t>
            </a:r>
            <a:r>
              <a:rPr lang="en-US" sz="2100" kern="0" dirty="0" err="1" smtClean="0"/>
              <a:t>зачисления</a:t>
            </a:r>
            <a:r>
              <a:rPr lang="en-US" sz="2100" kern="0" dirty="0" smtClean="0"/>
              <a:t>)</a:t>
            </a:r>
            <a:endParaRPr lang="en-US" sz="2100" kern="0" dirty="0"/>
          </a:p>
          <a:p>
            <a:pPr>
              <a:defRPr/>
            </a:pPr>
            <a:r>
              <a:rPr lang="en-US" sz="2100" kern="0" dirty="0" err="1" smtClean="0"/>
              <a:t>Финансы</a:t>
            </a:r>
            <a:r>
              <a:rPr lang="en-US" sz="2100" kern="0" dirty="0"/>
              <a:t> </a:t>
            </a:r>
            <a:r>
              <a:rPr lang="ru-RU" sz="2100" kern="0" dirty="0"/>
              <a:t>и</a:t>
            </a:r>
            <a:r>
              <a:rPr lang="en-US" sz="2100" kern="0" dirty="0" smtClean="0"/>
              <a:t> </a:t>
            </a:r>
            <a:r>
              <a:rPr lang="en-US" sz="2100" kern="0" dirty="0" err="1" smtClean="0"/>
              <a:t>экономическая</a:t>
            </a:r>
            <a:r>
              <a:rPr lang="en-US" sz="2100" kern="0" dirty="0" smtClean="0"/>
              <a:t> </a:t>
            </a:r>
            <a:r>
              <a:rPr lang="en-US" sz="2100" kern="0" dirty="0" err="1" smtClean="0"/>
              <a:t>целесообразность</a:t>
            </a:r>
            <a:r>
              <a:rPr lang="en-US" sz="2100" kern="0" dirty="0"/>
              <a:t/>
            </a:r>
            <a:br>
              <a:rPr lang="en-US" sz="2100" kern="0" dirty="0"/>
            </a:br>
            <a:r>
              <a:rPr lang="en-US" sz="2100" kern="0" dirty="0" smtClean="0"/>
              <a:t>(</a:t>
            </a:r>
            <a:r>
              <a:rPr lang="en-US" sz="2100" kern="0" dirty="0" err="1" smtClean="0"/>
              <a:t>Например</a:t>
            </a:r>
            <a:r>
              <a:rPr lang="en-US" sz="2100" kern="0" dirty="0" smtClean="0"/>
              <a:t>, </a:t>
            </a:r>
            <a:r>
              <a:rPr lang="en-US" sz="2100" kern="0" dirty="0" err="1" smtClean="0"/>
              <a:t>стоимость</a:t>
            </a:r>
            <a:r>
              <a:rPr lang="en-US" sz="2100" kern="0" dirty="0" smtClean="0"/>
              <a:t> </a:t>
            </a:r>
            <a:r>
              <a:rPr lang="en-US" sz="2100" kern="0" dirty="0" err="1" smtClean="0"/>
              <a:t>детского</a:t>
            </a:r>
            <a:r>
              <a:rPr lang="en-US" sz="2100" kern="0" dirty="0" smtClean="0"/>
              <a:t> </a:t>
            </a:r>
            <a:r>
              <a:rPr lang="en-US" sz="2100" kern="0" dirty="0" err="1" smtClean="0"/>
              <a:t>сада</a:t>
            </a:r>
            <a:r>
              <a:rPr lang="en-US" sz="2100" kern="0" dirty="0" smtClean="0"/>
              <a:t>)</a:t>
            </a:r>
            <a:endParaRPr lang="en-US" sz="2100" kern="0" dirty="0"/>
          </a:p>
          <a:p>
            <a:pPr>
              <a:defRPr/>
            </a:pPr>
            <a:r>
              <a:rPr lang="en-US" sz="2100" kern="0" dirty="0" err="1" smtClean="0"/>
              <a:t>Сотрудники</a:t>
            </a:r>
            <a:r>
              <a:rPr lang="en-US" sz="2100" kern="0" dirty="0" smtClean="0"/>
              <a:t>/</a:t>
            </a:r>
            <a:r>
              <a:rPr lang="en-US" sz="2100" kern="0" dirty="0" err="1" smtClean="0"/>
              <a:t>образование</a:t>
            </a:r>
            <a:r>
              <a:rPr lang="en-US" sz="2100" kern="0" dirty="0" smtClean="0"/>
              <a:t>, </a:t>
            </a:r>
            <a:r>
              <a:rPr lang="en-US" sz="2100" kern="0" dirty="0" err="1" smtClean="0"/>
              <a:t>инновации</a:t>
            </a:r>
            <a:r>
              <a:rPr lang="en-US" sz="2100" kern="0" dirty="0"/>
              <a:t/>
            </a:r>
            <a:br>
              <a:rPr lang="en-US" sz="2100" kern="0" dirty="0"/>
            </a:br>
            <a:r>
              <a:rPr lang="en-US" sz="2100" kern="0" dirty="0" smtClean="0"/>
              <a:t>(</a:t>
            </a:r>
            <a:r>
              <a:rPr lang="en-US" sz="2100" kern="0" dirty="0" err="1" smtClean="0"/>
              <a:t>Например</a:t>
            </a:r>
            <a:r>
              <a:rPr lang="en-US" sz="2100" kern="0" dirty="0" smtClean="0"/>
              <a:t>, </a:t>
            </a:r>
            <a:r>
              <a:rPr lang="en-US" sz="2100" kern="0" dirty="0" err="1" smtClean="0"/>
              <a:t>удовлетворенность</a:t>
            </a:r>
            <a:r>
              <a:rPr lang="en-US" sz="2100" kern="0" dirty="0" smtClean="0"/>
              <a:t> </a:t>
            </a:r>
            <a:r>
              <a:rPr lang="en-US" sz="2100" kern="0" dirty="0" err="1" smtClean="0"/>
              <a:t>преподавателей</a:t>
            </a:r>
            <a:r>
              <a:rPr lang="en-US" sz="2100" kern="0" dirty="0" smtClean="0"/>
              <a:t> </a:t>
            </a:r>
            <a:r>
              <a:rPr lang="en-US" sz="2100" kern="0" dirty="0" err="1" smtClean="0"/>
              <a:t>детского</a:t>
            </a:r>
            <a:r>
              <a:rPr lang="en-US" sz="2100" kern="0" dirty="0" smtClean="0"/>
              <a:t> </a:t>
            </a:r>
            <a:r>
              <a:rPr lang="en-US" sz="2100" kern="0" dirty="0" err="1" smtClean="0"/>
              <a:t>сада</a:t>
            </a:r>
            <a:r>
              <a:rPr lang="en-US" sz="2100" kern="0" dirty="0" smtClean="0"/>
              <a:t>)</a:t>
            </a:r>
            <a:endParaRPr lang="en-US" sz="2100" kern="0" dirty="0"/>
          </a:p>
          <a:p>
            <a:pPr>
              <a:defRPr/>
            </a:pPr>
            <a:r>
              <a:rPr lang="en-US" sz="2100" kern="0" dirty="0" err="1" smtClean="0"/>
              <a:t>Ориентация</a:t>
            </a:r>
            <a:r>
              <a:rPr lang="en-US" sz="2100" kern="0" dirty="0" smtClean="0"/>
              <a:t> </a:t>
            </a:r>
            <a:r>
              <a:rPr lang="en-US" sz="2100" kern="0" dirty="0" err="1" smtClean="0"/>
              <a:t>на</a:t>
            </a:r>
            <a:r>
              <a:rPr lang="en-US" sz="2100" kern="0" dirty="0" smtClean="0"/>
              <a:t> </a:t>
            </a:r>
            <a:r>
              <a:rPr lang="en-US" sz="2100" kern="0" dirty="0" err="1" smtClean="0"/>
              <a:t>гражданина</a:t>
            </a:r>
            <a:r>
              <a:rPr lang="en-US" sz="2100" kern="0" dirty="0" smtClean="0"/>
              <a:t>/</a:t>
            </a:r>
            <a:r>
              <a:rPr lang="en-US" sz="2100" kern="0" dirty="0" err="1" smtClean="0"/>
              <a:t>клиента</a:t>
            </a:r>
            <a:r>
              <a:rPr lang="en-US" sz="2100" kern="0" dirty="0"/>
              <a:t/>
            </a:r>
            <a:br>
              <a:rPr lang="en-US" sz="2100" kern="0" dirty="0"/>
            </a:br>
            <a:r>
              <a:rPr lang="en-US" sz="2100" kern="0" dirty="0" smtClean="0"/>
              <a:t>(</a:t>
            </a:r>
            <a:r>
              <a:rPr lang="en-US" sz="2100" kern="0" dirty="0" err="1" smtClean="0"/>
              <a:t>Например</a:t>
            </a:r>
            <a:r>
              <a:rPr lang="en-US" sz="2100" kern="0" dirty="0" smtClean="0"/>
              <a:t>, </a:t>
            </a:r>
            <a:r>
              <a:rPr lang="en-US" sz="2100" kern="0" dirty="0" err="1" smtClean="0"/>
              <a:t>удовлетворенность</a:t>
            </a:r>
            <a:r>
              <a:rPr lang="en-US" sz="2100" kern="0" dirty="0" smtClean="0"/>
              <a:t> </a:t>
            </a:r>
            <a:r>
              <a:rPr lang="en-US" sz="2100" kern="0" dirty="0" err="1" smtClean="0"/>
              <a:t>граждан</a:t>
            </a:r>
            <a:r>
              <a:rPr lang="en-US" sz="2100" kern="0" dirty="0" smtClean="0"/>
              <a:t> </a:t>
            </a:r>
            <a:r>
              <a:rPr lang="en-US" sz="2100" kern="0" dirty="0" err="1" smtClean="0"/>
              <a:t>охраной</a:t>
            </a:r>
            <a:r>
              <a:rPr lang="en-US" sz="2100" kern="0" dirty="0" smtClean="0"/>
              <a:t> </a:t>
            </a:r>
            <a:r>
              <a:rPr lang="en-US" sz="2100" kern="0" dirty="0" err="1" smtClean="0"/>
              <a:t>детей</a:t>
            </a:r>
            <a:r>
              <a:rPr lang="en-US" sz="2100" kern="0" dirty="0" smtClean="0"/>
              <a:t>)</a:t>
            </a:r>
            <a:endParaRPr lang="en-US" sz="2100" kern="0" dirty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5" name="Picture 2" descr="alarm, clock, history, time ico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88388" y="2997200"/>
            <a:ext cx="1219200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/>
          <p:nvPr/>
        </p:nvSpPr>
        <p:spPr>
          <a:xfrm>
            <a:off x="8580536" y="4460952"/>
            <a:ext cx="3252073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kern="0" dirty="0" err="1" smtClean="0"/>
              <a:t>Исторические</a:t>
            </a:r>
            <a:r>
              <a:rPr lang="en-US" kern="0" dirty="0" smtClean="0"/>
              <a:t> </a:t>
            </a:r>
            <a:r>
              <a:rPr lang="en-US" kern="0" dirty="0" err="1" smtClean="0"/>
              <a:t>данные</a:t>
            </a:r>
            <a:endParaRPr lang="en-US" kern="0" dirty="0"/>
          </a:p>
          <a:p>
            <a:pPr>
              <a:defRPr/>
            </a:pPr>
            <a:r>
              <a:rPr lang="en-US" kern="0" dirty="0" err="1" smtClean="0"/>
              <a:t>Операционные</a:t>
            </a:r>
            <a:r>
              <a:rPr lang="en-US" kern="0" dirty="0" smtClean="0"/>
              <a:t> </a:t>
            </a:r>
            <a:r>
              <a:rPr lang="en-US" kern="0" dirty="0" err="1" smtClean="0"/>
              <a:t>данные</a:t>
            </a:r>
            <a:r>
              <a:rPr lang="en-US" kern="0" dirty="0"/>
              <a:t/>
            </a:r>
            <a:br>
              <a:rPr lang="en-US" kern="0" dirty="0"/>
            </a:br>
            <a:r>
              <a:rPr lang="en-US" kern="0" dirty="0" smtClean="0"/>
              <a:t>(в </a:t>
            </a:r>
            <a:r>
              <a:rPr lang="en-US" kern="0" dirty="0" err="1" smtClean="0"/>
              <a:t>режиме</a:t>
            </a:r>
            <a:r>
              <a:rPr lang="en-US" kern="0" dirty="0" smtClean="0"/>
              <a:t> </a:t>
            </a:r>
            <a:r>
              <a:rPr lang="en-US" kern="0" dirty="0" err="1" smtClean="0"/>
              <a:t>реального</a:t>
            </a:r>
            <a:r>
              <a:rPr lang="en-US" kern="0" dirty="0" smtClean="0"/>
              <a:t> </a:t>
            </a:r>
            <a:r>
              <a:rPr lang="en-US" kern="0" dirty="0" err="1" smtClean="0"/>
              <a:t>времени</a:t>
            </a:r>
            <a:r>
              <a:rPr lang="en-US" kern="0" dirty="0" smtClean="0"/>
              <a:t>)</a:t>
            </a:r>
            <a:endParaRPr lang="en-US" kern="0" dirty="0"/>
          </a:p>
          <a:p>
            <a:pPr>
              <a:defRPr/>
            </a:pPr>
            <a:r>
              <a:rPr lang="en-US" kern="0" dirty="0" err="1" smtClean="0"/>
              <a:t>Данные</a:t>
            </a:r>
            <a:r>
              <a:rPr lang="en-US" kern="0" dirty="0" smtClean="0"/>
              <a:t> </a:t>
            </a:r>
            <a:r>
              <a:rPr lang="en-US" kern="0" dirty="0" err="1" smtClean="0"/>
              <a:t>планирования</a:t>
            </a:r>
            <a:endParaRPr lang="en-US" kern="0" dirty="0"/>
          </a:p>
        </p:txBody>
      </p:sp>
    </p:spTree>
    <p:extLst>
      <p:ext uri="{BB962C8B-B14F-4D97-AF65-F5344CB8AC3E}">
        <p14:creationId xmlns:p14="http://schemas.microsoft.com/office/powerpoint/2010/main" val="28059251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3808" y="353923"/>
            <a:ext cx="10515600" cy="1325563"/>
          </a:xfrm>
        </p:spPr>
        <p:txBody>
          <a:bodyPr>
            <a:normAutofit/>
          </a:bodyPr>
          <a:lstStyle/>
          <a:p>
            <a:r>
              <a:rPr lang="de-AT" dirty="0" err="1" smtClean="0">
                <a:solidFill>
                  <a:schemeClr val="accent2"/>
                </a:solidFill>
              </a:rPr>
              <a:t>Меморандум</a:t>
            </a:r>
            <a:r>
              <a:rPr lang="de-AT" dirty="0" smtClean="0">
                <a:solidFill>
                  <a:schemeClr val="accent2"/>
                </a:solidFill>
              </a:rPr>
              <a:t> </a:t>
            </a:r>
            <a:r>
              <a:rPr lang="de-AT" dirty="0" err="1" smtClean="0">
                <a:solidFill>
                  <a:schemeClr val="accent2"/>
                </a:solidFill>
              </a:rPr>
              <a:t>Открытого</a:t>
            </a:r>
            <a:r>
              <a:rPr lang="de-AT" dirty="0" smtClean="0">
                <a:solidFill>
                  <a:schemeClr val="accent2"/>
                </a:solidFill>
              </a:rPr>
              <a:t> </a:t>
            </a:r>
            <a:r>
              <a:rPr lang="de-AT" dirty="0" err="1" smtClean="0">
                <a:solidFill>
                  <a:schemeClr val="accent2"/>
                </a:solidFill>
              </a:rPr>
              <a:t>правительства</a:t>
            </a:r>
            <a:endParaRPr lang="en-US" dirty="0">
              <a:solidFill>
                <a:schemeClr val="accent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altLang="de-DE" sz="4000" i="1" kern="0" dirty="0" smtClean="0"/>
              <a:t>“</a:t>
            </a:r>
            <a:r>
              <a:rPr lang="ru-RU" altLang="de-DE" sz="4000" i="1" kern="0" dirty="0"/>
              <a:t>Мы будем работать </a:t>
            </a:r>
            <a:r>
              <a:rPr lang="en-US" altLang="de-DE" sz="4000" i="1" kern="0" dirty="0" err="1" smtClean="0"/>
              <a:t>совместно</a:t>
            </a:r>
            <a:r>
              <a:rPr lang="ru-RU" altLang="de-DE" sz="4000" i="1" kern="0" dirty="0" smtClean="0"/>
              <a:t>, </a:t>
            </a:r>
            <a:r>
              <a:rPr lang="ru-RU" altLang="de-DE" sz="4000" i="1" kern="0" dirty="0"/>
              <a:t>чтобы обеспечить общественное доверие и </a:t>
            </a:r>
            <a:r>
              <a:rPr lang="en-US" altLang="de-DE" sz="4000" i="1" kern="0" dirty="0" err="1" smtClean="0"/>
              <a:t>обеспечить</a:t>
            </a:r>
            <a:r>
              <a:rPr lang="en-US" altLang="de-DE" sz="4000" i="1" kern="0" dirty="0" smtClean="0"/>
              <a:t> </a:t>
            </a:r>
            <a:r>
              <a:rPr lang="en-US" altLang="de-DE" sz="4000" i="1" kern="0" dirty="0" err="1" smtClean="0">
                <a:solidFill>
                  <a:srgbClr val="FF0000"/>
                </a:solidFill>
              </a:rPr>
              <a:t>прозрачную</a:t>
            </a:r>
            <a:r>
              <a:rPr lang="ru-RU" altLang="de-DE" sz="4000" i="1" kern="0" dirty="0" smtClean="0"/>
              <a:t> систему</a:t>
            </a:r>
            <a:r>
              <a:rPr lang="en-US" altLang="de-DE" sz="4000" i="1" kern="0" dirty="0" smtClean="0"/>
              <a:t>, </a:t>
            </a:r>
            <a:r>
              <a:rPr lang="en-US" altLang="de-DE" sz="4000" i="1" kern="0" dirty="0" err="1" smtClean="0"/>
              <a:t>общественное</a:t>
            </a:r>
            <a:r>
              <a:rPr lang="en-US" altLang="de-DE" sz="4000" i="1" kern="0" dirty="0" smtClean="0"/>
              <a:t> </a:t>
            </a:r>
            <a:r>
              <a:rPr lang="en-US" altLang="de-DE" sz="4800" dirty="0" err="1" smtClean="0">
                <a:solidFill>
                  <a:schemeClr val="accent2"/>
                </a:solidFill>
                <a:latin typeface="+mj-lt"/>
                <a:ea typeface="+mj-ea"/>
                <a:cs typeface="+mj-cs"/>
              </a:rPr>
              <a:t>участие</a:t>
            </a:r>
            <a:r>
              <a:rPr lang="en-US" altLang="de-DE" sz="4000" i="1" kern="0" dirty="0" smtClean="0"/>
              <a:t> </a:t>
            </a:r>
            <a:r>
              <a:rPr lang="en-US" altLang="de-DE" sz="4000" i="1" kern="0" dirty="0" smtClean="0"/>
              <a:t>и </a:t>
            </a:r>
            <a:r>
              <a:rPr lang="en-US" altLang="de-DE" sz="4000" i="1" kern="0" dirty="0" err="1" smtClean="0">
                <a:solidFill>
                  <a:srgbClr val="FF0000"/>
                </a:solidFill>
              </a:rPr>
              <a:t>сотрудничество</a:t>
            </a:r>
            <a:r>
              <a:rPr lang="en-US" altLang="de-DE" sz="4000" i="1" kern="0" dirty="0" smtClean="0"/>
              <a:t>. </a:t>
            </a:r>
            <a:endParaRPr lang="en-US" altLang="de-DE" sz="4000" i="1" kern="0" dirty="0"/>
          </a:p>
          <a:p>
            <a:pPr marL="0" indent="0">
              <a:buNone/>
            </a:pPr>
            <a:r>
              <a:rPr lang="en-US" altLang="de-DE" sz="4000" i="1" kern="0" dirty="0" err="1" smtClean="0"/>
              <a:t>Открытость</a:t>
            </a:r>
            <a:r>
              <a:rPr lang="en-US" altLang="de-DE" sz="4000" i="1" kern="0" dirty="0" smtClean="0"/>
              <a:t> </a:t>
            </a:r>
            <a:r>
              <a:rPr lang="en-US" altLang="de-DE" sz="4800" u="sng" dirty="0" err="1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укрепит</a:t>
            </a:r>
            <a:r>
              <a:rPr lang="en-US" altLang="de-DE" sz="4000" i="1" kern="0" dirty="0" smtClean="0"/>
              <a:t> </a:t>
            </a:r>
            <a:r>
              <a:rPr lang="en-US" altLang="de-DE" sz="4000" i="1" kern="0" dirty="0" err="1" smtClean="0"/>
              <a:t>нашу</a:t>
            </a:r>
            <a:r>
              <a:rPr lang="en-US" altLang="de-DE" sz="4000" i="1" kern="0" dirty="0" smtClean="0"/>
              <a:t> </a:t>
            </a:r>
            <a:r>
              <a:rPr lang="en-US" altLang="de-DE" sz="4000" i="1" kern="0" dirty="0" err="1" smtClean="0">
                <a:solidFill>
                  <a:srgbClr val="FF0000"/>
                </a:solidFill>
              </a:rPr>
              <a:t>демократию</a:t>
            </a:r>
            <a:r>
              <a:rPr lang="en-US" altLang="de-DE" sz="4000" i="1" kern="0" dirty="0" smtClean="0">
                <a:solidFill>
                  <a:srgbClr val="FF0000"/>
                </a:solidFill>
              </a:rPr>
              <a:t> </a:t>
            </a:r>
            <a:r>
              <a:rPr lang="en-US" altLang="de-DE" sz="4000" i="1" kern="0" dirty="0" smtClean="0"/>
              <a:t>и </a:t>
            </a:r>
            <a:r>
              <a:rPr lang="en-US" altLang="de-DE" sz="4000" i="1" kern="0" dirty="0" err="1" smtClean="0"/>
              <a:t>будет</a:t>
            </a:r>
            <a:r>
              <a:rPr lang="en-US" altLang="de-DE" sz="4000" i="1" kern="0" dirty="0" smtClean="0"/>
              <a:t> </a:t>
            </a:r>
            <a:r>
              <a:rPr lang="en-US" altLang="de-DE" sz="4000" i="1" kern="0" dirty="0" err="1" smtClean="0"/>
              <a:t>способствовать</a:t>
            </a:r>
            <a:r>
              <a:rPr lang="en-US" altLang="de-DE" sz="4000" i="1" kern="0" dirty="0" smtClean="0"/>
              <a:t> </a:t>
            </a:r>
            <a:r>
              <a:rPr lang="en-US" altLang="de-DE" sz="4000" i="1" kern="0" dirty="0" err="1" smtClean="0">
                <a:solidFill>
                  <a:srgbClr val="FF0000"/>
                </a:solidFill>
              </a:rPr>
              <a:t>эффективности</a:t>
            </a:r>
            <a:r>
              <a:rPr lang="en-US" altLang="de-DE" sz="4000" i="1" kern="0" dirty="0" smtClean="0">
                <a:solidFill>
                  <a:srgbClr val="FF0000"/>
                </a:solidFill>
              </a:rPr>
              <a:t> </a:t>
            </a:r>
            <a:r>
              <a:rPr lang="en-US" altLang="de-DE" sz="4000" i="1" kern="0" dirty="0" smtClean="0"/>
              <a:t>и </a:t>
            </a:r>
            <a:r>
              <a:rPr lang="ru-RU" altLang="de-DE" sz="4000" i="1" kern="0" dirty="0">
                <a:solidFill>
                  <a:srgbClr val="FF0000"/>
                </a:solidFill>
              </a:rPr>
              <a:t>результативности</a:t>
            </a:r>
            <a:r>
              <a:rPr lang="en-US" altLang="de-DE" sz="4000" i="1" kern="0" dirty="0" smtClean="0">
                <a:solidFill>
                  <a:srgbClr val="FF0000"/>
                </a:solidFill>
              </a:rPr>
              <a:t> </a:t>
            </a:r>
            <a:r>
              <a:rPr lang="en-US" altLang="de-DE" sz="4000" i="1" kern="0" dirty="0" smtClean="0"/>
              <a:t>в </a:t>
            </a:r>
            <a:r>
              <a:rPr lang="en-US" altLang="de-DE" sz="4000" i="1" kern="0" dirty="0" err="1" smtClean="0"/>
              <a:t>Правительстве</a:t>
            </a:r>
            <a:r>
              <a:rPr lang="en-US" altLang="de-DE" sz="4000" i="1" kern="0" dirty="0" smtClean="0"/>
              <a:t>.”</a:t>
            </a:r>
            <a:endParaRPr lang="en-US" altLang="de-DE" sz="4000" i="1" kern="0" dirty="0"/>
          </a:p>
          <a:p>
            <a:pPr marL="0" indent="0">
              <a:buNone/>
            </a:pPr>
            <a:endParaRPr lang="es-ES" altLang="de-DE" i="1" kern="0" dirty="0"/>
          </a:p>
          <a:p>
            <a:pPr marL="0" indent="0">
              <a:buNone/>
            </a:pPr>
            <a:r>
              <a:rPr lang="es-ES" altLang="de-DE" i="1" kern="0" dirty="0" err="1" smtClean="0"/>
              <a:t>Барак</a:t>
            </a:r>
            <a:r>
              <a:rPr lang="es-ES" altLang="de-DE" i="1" kern="0" dirty="0" smtClean="0"/>
              <a:t> </a:t>
            </a:r>
            <a:r>
              <a:rPr lang="es-ES" altLang="de-DE" i="1" kern="0" dirty="0" err="1" smtClean="0"/>
              <a:t>Обама</a:t>
            </a:r>
            <a:r>
              <a:rPr lang="es-ES" altLang="de-DE" i="1" kern="0" dirty="0" smtClean="0"/>
              <a:t> (www.whitehouse.gov/the_press_office/TransparencyandOpenGovernment</a:t>
            </a:r>
            <a:r>
              <a:rPr lang="es-ES" altLang="de-DE" i="1" kern="0" dirty="0"/>
              <a:t>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58447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199" y="140677"/>
            <a:ext cx="10725443" cy="1308295"/>
          </a:xfrm>
          <a:solidFill>
            <a:schemeClr val="accent1"/>
          </a:solidFill>
        </p:spPr>
        <p:txBody>
          <a:bodyPr>
            <a:normAutofit/>
          </a:bodyPr>
          <a:lstStyle/>
          <a:p>
            <a:r>
              <a:rPr lang="en-US" sz="3600" dirty="0" err="1"/>
              <a:t>Организационные</a:t>
            </a:r>
            <a:r>
              <a:rPr lang="en-US" sz="3600" dirty="0"/>
              <a:t> </a:t>
            </a:r>
            <a:r>
              <a:rPr lang="en-US" sz="3600" dirty="0" err="1"/>
              <a:t>аспекты</a:t>
            </a:r>
            <a:r>
              <a:rPr lang="en-US" sz="3600" dirty="0"/>
              <a:t> </a:t>
            </a:r>
            <a:r>
              <a:rPr lang="en-US" sz="3600" dirty="0" err="1"/>
              <a:t>процесса</a:t>
            </a:r>
            <a:r>
              <a:rPr lang="en-US" sz="3600" dirty="0"/>
              <a:t> </a:t>
            </a:r>
            <a:r>
              <a:rPr lang="en-US" sz="3600" dirty="0" err="1"/>
              <a:t>реализации</a:t>
            </a:r>
            <a:r>
              <a:rPr lang="en-US" sz="3600" dirty="0"/>
              <a:t> ОГД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1175824" y="2040731"/>
            <a:ext cx="7771228" cy="4351338"/>
          </a:xfrm>
        </p:spPr>
        <p:txBody>
          <a:bodyPr>
            <a:normAutofit fontScale="85000" lnSpcReduction="20000"/>
          </a:bodyPr>
          <a:lstStyle/>
          <a:p>
            <a:pPr marL="0" indent="0">
              <a:buFontTx/>
              <a:buNone/>
              <a:defRPr/>
            </a:pPr>
            <a:r>
              <a:rPr lang="en-US" sz="3200" dirty="0" err="1" smtClean="0"/>
              <a:t>Типы</a:t>
            </a:r>
            <a:r>
              <a:rPr lang="en-US" sz="3200" dirty="0" smtClean="0"/>
              <a:t> </a:t>
            </a:r>
            <a:r>
              <a:rPr lang="en-US" sz="3200" dirty="0" err="1" smtClean="0"/>
              <a:t>данных</a:t>
            </a:r>
            <a:endParaRPr lang="en-US" sz="3200" dirty="0"/>
          </a:p>
          <a:p>
            <a:pPr>
              <a:defRPr/>
            </a:pPr>
            <a:r>
              <a:rPr lang="ru-RU" sz="2400" dirty="0"/>
              <a:t>Структурные данные / </a:t>
            </a:r>
            <a:r>
              <a:rPr lang="en-US" sz="2400" dirty="0" err="1" smtClean="0"/>
              <a:t>гео</a:t>
            </a:r>
            <a:r>
              <a:rPr lang="ru-RU" sz="2400" dirty="0" smtClean="0"/>
              <a:t>данные? </a:t>
            </a: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ru-RU" sz="2400" dirty="0" smtClean="0"/>
              <a:t>(Например</a:t>
            </a:r>
            <a:r>
              <a:rPr lang="en-US" sz="2400" dirty="0" smtClean="0"/>
              <a:t>,</a:t>
            </a:r>
            <a:r>
              <a:rPr lang="ru-RU" sz="2400" dirty="0" smtClean="0"/>
              <a:t> места, </a:t>
            </a:r>
            <a:r>
              <a:rPr lang="ru-RU" sz="2400" dirty="0"/>
              <a:t>включая дополнительную информацию, например, </a:t>
            </a:r>
            <a:r>
              <a:rPr lang="ru-RU" sz="2400" dirty="0" smtClean="0"/>
              <a:t>часы</a:t>
            </a:r>
            <a:r>
              <a:rPr lang="en-US" sz="2400" dirty="0" smtClean="0"/>
              <a:t> </a:t>
            </a:r>
            <a:r>
              <a:rPr lang="en-US" sz="2400" dirty="0" err="1" smtClean="0"/>
              <a:t>работы</a:t>
            </a:r>
            <a:r>
              <a:rPr lang="ru-RU" sz="2400" dirty="0" smtClean="0"/>
              <a:t>)</a:t>
            </a:r>
            <a:endParaRPr lang="ru-RU" sz="2400" dirty="0"/>
          </a:p>
          <a:p>
            <a:pPr>
              <a:defRPr/>
            </a:pPr>
            <a:r>
              <a:rPr lang="ru-RU" sz="2400" dirty="0" err="1" smtClean="0"/>
              <a:t>Финансовы</a:t>
            </a:r>
            <a:r>
              <a:rPr lang="en-US" sz="2400" dirty="0" smtClean="0"/>
              <a:t>е</a:t>
            </a:r>
            <a:r>
              <a:rPr lang="ru-RU" sz="2400" dirty="0" smtClean="0"/>
              <a:t> </a:t>
            </a:r>
            <a:r>
              <a:rPr lang="ru-RU" sz="2400" dirty="0"/>
              <a:t>/ бюджетные данные? </a:t>
            </a: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err="1" smtClean="0"/>
              <a:t>Сметы</a:t>
            </a:r>
            <a:r>
              <a:rPr lang="en-US" sz="2400" dirty="0" smtClean="0"/>
              <a:t> </a:t>
            </a:r>
            <a:r>
              <a:rPr lang="ru-RU" sz="2400" dirty="0" smtClean="0"/>
              <a:t>/ </a:t>
            </a:r>
            <a:r>
              <a:rPr lang="ru-RU" sz="2400" dirty="0"/>
              <a:t>годовая бухгалтерская отчетность, </a:t>
            </a:r>
            <a:r>
              <a:rPr lang="en-US" sz="2400" dirty="0" err="1" smtClean="0"/>
              <a:t>дополнительное</a:t>
            </a:r>
            <a:r>
              <a:rPr lang="en-US" sz="2400" dirty="0" smtClean="0"/>
              <a:t> </a:t>
            </a:r>
            <a:r>
              <a:rPr lang="en-US" sz="2400" dirty="0" err="1" smtClean="0"/>
              <a:t>финансирование</a:t>
            </a:r>
            <a:endParaRPr lang="ru-RU" sz="2400" dirty="0"/>
          </a:p>
          <a:p>
            <a:pPr>
              <a:defRPr/>
            </a:pPr>
            <a:r>
              <a:rPr lang="ru-RU" sz="2400" dirty="0"/>
              <a:t>Форма данных / </a:t>
            </a:r>
            <a:r>
              <a:rPr lang="en-US" sz="2400" dirty="0" err="1" smtClean="0"/>
              <a:t>методы</a:t>
            </a:r>
            <a:r>
              <a:rPr lang="en-US" sz="2400" dirty="0" smtClean="0"/>
              <a:t> </a:t>
            </a:r>
            <a:r>
              <a:rPr lang="ru-RU" sz="2400" dirty="0" smtClean="0"/>
              <a:t>ввод</a:t>
            </a:r>
            <a:r>
              <a:rPr lang="en-US" sz="2400" dirty="0" smtClean="0"/>
              <a:t>а</a:t>
            </a:r>
            <a:r>
              <a:rPr lang="ru-RU" sz="2400" dirty="0" smtClean="0"/>
              <a:t> </a:t>
            </a:r>
            <a:r>
              <a:rPr lang="ru-RU" sz="2400" dirty="0"/>
              <a:t>данных, </a:t>
            </a:r>
            <a:r>
              <a:rPr lang="en-US" sz="2400" dirty="0" err="1" smtClean="0"/>
              <a:t>например</a:t>
            </a:r>
            <a:r>
              <a:rPr lang="en-US" sz="2400" dirty="0" smtClean="0"/>
              <a:t>, </a:t>
            </a:r>
            <a:r>
              <a:rPr lang="ru-RU" sz="2400" dirty="0" smtClean="0"/>
              <a:t>данные </a:t>
            </a:r>
            <a:r>
              <a:rPr lang="en-US" sz="2400" dirty="0" err="1" smtClean="0"/>
              <a:t>со</a:t>
            </a:r>
            <a:r>
              <a:rPr lang="en-US" sz="2400" dirty="0" smtClean="0"/>
              <a:t> </a:t>
            </a:r>
            <a:r>
              <a:rPr lang="en-US" sz="2400" dirty="0" err="1" smtClean="0"/>
              <a:t>счетчиков</a:t>
            </a:r>
            <a:endParaRPr lang="ru-RU" sz="2400" dirty="0"/>
          </a:p>
          <a:p>
            <a:pPr>
              <a:defRPr/>
            </a:pPr>
            <a:r>
              <a:rPr lang="ru-RU" sz="2400" dirty="0"/>
              <a:t>Данные </a:t>
            </a:r>
            <a:r>
              <a:rPr lang="en-US" sz="2400" dirty="0" smtClean="0"/>
              <a:t>о </a:t>
            </a:r>
            <a:r>
              <a:rPr lang="en-US" sz="2400" dirty="0" err="1" smtClean="0"/>
              <a:t>производительности</a:t>
            </a:r>
            <a:r>
              <a:rPr lang="en-US" sz="2400" dirty="0" smtClean="0"/>
              <a:t> </a:t>
            </a:r>
            <a:r>
              <a:rPr lang="ru-RU" sz="2400" dirty="0" smtClean="0"/>
              <a:t>/ </a:t>
            </a:r>
            <a:r>
              <a:rPr lang="ru-RU" sz="2400" dirty="0" err="1" smtClean="0"/>
              <a:t>данны</a:t>
            </a:r>
            <a:r>
              <a:rPr lang="en-US" sz="2400" dirty="0" smtClean="0"/>
              <a:t>е о </a:t>
            </a:r>
            <a:r>
              <a:rPr lang="en-US" sz="2400" dirty="0" err="1" smtClean="0"/>
              <a:t>выработке</a:t>
            </a:r>
            <a:r>
              <a:rPr lang="ru-RU" sz="2400" dirty="0" smtClean="0"/>
              <a:t> </a:t>
            </a: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ru-RU" sz="2400" dirty="0" smtClean="0"/>
              <a:t>Производительность</a:t>
            </a:r>
            <a:r>
              <a:rPr lang="ru-RU" sz="2400" dirty="0"/>
              <a:t>: Количество регистраций, количество управленческих решений</a:t>
            </a:r>
          </a:p>
          <a:p>
            <a:pPr>
              <a:defRPr/>
            </a:pPr>
            <a:r>
              <a:rPr lang="ru-RU" sz="2400" dirty="0"/>
              <a:t>Данные </a:t>
            </a:r>
            <a:r>
              <a:rPr lang="en-US" sz="2400" dirty="0" err="1" smtClean="0"/>
              <a:t>подсчетов</a:t>
            </a:r>
            <a:r>
              <a:rPr lang="ru-RU" sz="2400" dirty="0" smtClean="0"/>
              <a:t> </a:t>
            </a:r>
            <a:r>
              <a:rPr lang="ru-RU" sz="2400" dirty="0"/>
              <a:t>и </a:t>
            </a:r>
            <a:r>
              <a:rPr lang="en-US" sz="2400" dirty="0" err="1" smtClean="0"/>
              <a:t>исследований</a:t>
            </a:r>
            <a:r>
              <a:rPr lang="ru-RU" sz="2400" dirty="0" smtClean="0"/>
              <a:t>? </a:t>
            </a:r>
            <a:r>
              <a:rPr lang="en-US" sz="2400" dirty="0"/>
              <a:t/>
            </a:r>
            <a:br>
              <a:rPr lang="en-US" sz="2400" dirty="0"/>
            </a:br>
            <a:r>
              <a:rPr lang="en-US" sz="2400" dirty="0" err="1" smtClean="0"/>
              <a:t>Например</a:t>
            </a:r>
            <a:r>
              <a:rPr lang="en-US" sz="2400" dirty="0" smtClean="0"/>
              <a:t>, </a:t>
            </a:r>
            <a:r>
              <a:rPr lang="ru-RU" sz="2400" dirty="0" smtClean="0"/>
              <a:t>от </a:t>
            </a:r>
            <a:r>
              <a:rPr lang="ru-RU" sz="2400" dirty="0"/>
              <a:t>заказчика или сотрудника опросов</a:t>
            </a:r>
          </a:p>
          <a:p>
            <a:pPr>
              <a:defRPr/>
            </a:pPr>
            <a:r>
              <a:rPr lang="ru-RU" sz="2400" dirty="0" err="1" smtClean="0"/>
              <a:t>Содерж</a:t>
            </a:r>
            <a:r>
              <a:rPr lang="en-US" sz="2400" dirty="0" err="1" smtClean="0"/>
              <a:t>ательны</a:t>
            </a:r>
            <a:r>
              <a:rPr lang="ru-RU" sz="2400" dirty="0" smtClean="0"/>
              <a:t>е </a:t>
            </a:r>
            <a:r>
              <a:rPr lang="ru-RU" sz="2400" dirty="0" smtClean="0"/>
              <a:t>данные </a:t>
            </a:r>
            <a:r>
              <a:rPr lang="ru-RU" sz="2400" dirty="0"/>
              <a:t>/ статистические данные? </a:t>
            </a: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ru-RU" sz="2400" dirty="0" smtClean="0"/>
              <a:t>Возраст</a:t>
            </a:r>
            <a:r>
              <a:rPr lang="ru-RU" sz="2400" dirty="0"/>
              <a:t>, пол, место жительства, гражданство, родной язык</a:t>
            </a:r>
            <a:r>
              <a:rPr lang="ru-RU" sz="2400" dirty="0" smtClean="0"/>
              <a:t>.</a:t>
            </a:r>
            <a:endParaRPr 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val="18140690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65" t="13086" r="17194" b="4474"/>
          <a:stretch>
            <a:fillRect/>
          </a:stretch>
        </p:blipFill>
        <p:spPr bwMode="auto">
          <a:xfrm>
            <a:off x="5022851" y="3267076"/>
            <a:ext cx="5616575" cy="3617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0723" name="Titel 1"/>
          <p:cNvSpPr>
            <a:spLocks noGrp="1"/>
          </p:cNvSpPr>
          <p:nvPr>
            <p:ph type="title"/>
          </p:nvPr>
        </p:nvSpPr>
        <p:spPr bwMode="auto">
          <a:xfrm>
            <a:off x="1069145" y="1392702"/>
            <a:ext cx="9419469" cy="596436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/>
          <a:p>
            <a:pPr eaLnBrk="1" hangingPunct="1"/>
            <a:r>
              <a:rPr lang="de-AT" altLang="de-DE" sz="3600" dirty="0" smtClean="0"/>
              <a:t> </a:t>
            </a:r>
            <a:r>
              <a:rPr lang="de-AT" altLang="de-DE" sz="3600" dirty="0" err="1" smtClean="0"/>
              <a:t>Внутренний</a:t>
            </a:r>
            <a:r>
              <a:rPr lang="de-AT" altLang="de-DE" sz="3600" dirty="0" smtClean="0"/>
              <a:t> </a:t>
            </a:r>
            <a:r>
              <a:rPr lang="de-AT" altLang="de-DE" sz="3600" dirty="0" err="1" smtClean="0"/>
              <a:t>мониторинг</a:t>
            </a:r>
            <a:r>
              <a:rPr lang="de-AT" altLang="de-DE" sz="3600" dirty="0" smtClean="0"/>
              <a:t> </a:t>
            </a:r>
            <a:r>
              <a:rPr lang="de-AT" altLang="de-DE" sz="3600" dirty="0" err="1" smtClean="0"/>
              <a:t>данных</a:t>
            </a:r>
            <a:endParaRPr lang="de-AT" altLang="de-DE" sz="3600" dirty="0"/>
          </a:p>
        </p:txBody>
      </p:sp>
      <p:sp>
        <p:nvSpPr>
          <p:cNvPr id="3" name="Inhaltsplatzhalter 2"/>
          <p:cNvSpPr>
            <a:spLocks noGrp="1"/>
          </p:cNvSpPr>
          <p:nvPr>
            <p:ph sz="quarter" idx="12"/>
          </p:nvPr>
        </p:nvSpPr>
        <p:spPr>
          <a:xfrm>
            <a:off x="928468" y="2166424"/>
            <a:ext cx="9271220" cy="3639063"/>
          </a:xfrm>
        </p:spPr>
        <p:txBody>
          <a:bodyPr>
            <a:normAutofit lnSpcReduction="10000"/>
          </a:bodyPr>
          <a:lstStyle/>
          <a:p>
            <a:pPr eaLnBrk="1" hangingPunct="1">
              <a:defRPr/>
            </a:pPr>
            <a:r>
              <a:rPr lang="en-GB" dirty="0" err="1" smtClean="0"/>
              <a:t>Вопросы</a:t>
            </a:r>
            <a:endParaRPr lang="en-GB" dirty="0"/>
          </a:p>
          <a:p>
            <a:pPr lvl="1" eaLnBrk="1" hangingPunct="1">
              <a:defRPr/>
            </a:pPr>
            <a:r>
              <a:rPr lang="en-GB" sz="2000" dirty="0" err="1" smtClean="0"/>
              <a:t>Какие</a:t>
            </a:r>
            <a:r>
              <a:rPr lang="en-GB" sz="2000" dirty="0" smtClean="0"/>
              <a:t> (</a:t>
            </a:r>
            <a:r>
              <a:rPr lang="en-GB" sz="2000" dirty="0" err="1" smtClean="0"/>
              <a:t>дополнительно</a:t>
            </a:r>
            <a:r>
              <a:rPr lang="en-GB" sz="2000" dirty="0" smtClean="0"/>
              <a:t>) </a:t>
            </a:r>
            <a:r>
              <a:rPr lang="en-GB" sz="2000" dirty="0" err="1" smtClean="0"/>
              <a:t>данные</a:t>
            </a:r>
            <a:r>
              <a:rPr lang="en-GB" sz="2000" dirty="0" smtClean="0"/>
              <a:t> </a:t>
            </a:r>
            <a:r>
              <a:rPr lang="en-GB" sz="2000" dirty="0" err="1" smtClean="0"/>
              <a:t>есть</a:t>
            </a:r>
            <a:r>
              <a:rPr lang="en-GB" sz="2000" dirty="0" smtClean="0"/>
              <a:t> в </a:t>
            </a:r>
            <a:r>
              <a:rPr lang="en-GB" sz="2000" dirty="0" err="1" smtClean="0"/>
              <a:t>наличии</a:t>
            </a:r>
            <a:r>
              <a:rPr lang="en-GB" sz="2000" dirty="0" smtClean="0"/>
              <a:t>?</a:t>
            </a:r>
            <a:endParaRPr lang="en-GB" sz="2000" dirty="0"/>
          </a:p>
          <a:p>
            <a:pPr lvl="1" eaLnBrk="1" hangingPunct="1">
              <a:defRPr/>
            </a:pPr>
            <a:r>
              <a:rPr lang="en-GB" sz="2000" dirty="0" err="1" smtClean="0"/>
              <a:t>Какие</a:t>
            </a:r>
            <a:r>
              <a:rPr lang="en-GB" sz="2000" dirty="0" smtClean="0"/>
              <a:t> </a:t>
            </a:r>
            <a:r>
              <a:rPr lang="en-GB" sz="2000" dirty="0" err="1" smtClean="0"/>
              <a:t>данные</a:t>
            </a:r>
            <a:r>
              <a:rPr lang="en-GB" sz="2000" dirty="0" smtClean="0"/>
              <a:t> </a:t>
            </a:r>
            <a:r>
              <a:rPr lang="en-GB" sz="2000" dirty="0" err="1" smtClean="0"/>
              <a:t>могут</a:t>
            </a:r>
            <a:r>
              <a:rPr lang="en-GB" sz="2000" dirty="0" smtClean="0"/>
              <a:t> </a:t>
            </a:r>
            <a:r>
              <a:rPr lang="en-GB" sz="2000" dirty="0" err="1" smtClean="0"/>
              <a:t>быть</a:t>
            </a:r>
            <a:r>
              <a:rPr lang="en-GB" sz="2000" dirty="0" smtClean="0"/>
              <a:t> </a:t>
            </a:r>
            <a:r>
              <a:rPr lang="en-GB" sz="2000" dirty="0" err="1" smtClean="0"/>
              <a:t>опубликованы</a:t>
            </a:r>
            <a:r>
              <a:rPr lang="en-GB" sz="2000" dirty="0" smtClean="0"/>
              <a:t>? </a:t>
            </a:r>
            <a:endParaRPr lang="en-GB" sz="2000" dirty="0"/>
          </a:p>
          <a:p>
            <a:pPr lvl="1" eaLnBrk="1" hangingPunct="1">
              <a:defRPr/>
            </a:pPr>
            <a:r>
              <a:rPr lang="en-GB" sz="2000" dirty="0" err="1" smtClean="0"/>
              <a:t>По</a:t>
            </a:r>
            <a:r>
              <a:rPr lang="en-GB" sz="2000" dirty="0" smtClean="0"/>
              <a:t> </a:t>
            </a:r>
            <a:r>
              <a:rPr lang="en-GB" sz="2000" dirty="0" err="1" smtClean="0"/>
              <a:t>каким</a:t>
            </a:r>
            <a:r>
              <a:rPr lang="en-GB" sz="2000" dirty="0" smtClean="0"/>
              <a:t> </a:t>
            </a:r>
            <a:r>
              <a:rPr lang="en-GB" sz="2000" dirty="0" err="1" smtClean="0"/>
              <a:t>критериям</a:t>
            </a:r>
            <a:r>
              <a:rPr lang="en-GB" sz="2000" dirty="0" smtClean="0"/>
              <a:t> </a:t>
            </a:r>
            <a:r>
              <a:rPr lang="en-GB" sz="2000" dirty="0" err="1" smtClean="0"/>
              <a:t>мы</a:t>
            </a:r>
            <a:r>
              <a:rPr lang="en-GB" sz="2000" dirty="0" smtClean="0"/>
              <a:t> </a:t>
            </a:r>
            <a:r>
              <a:rPr lang="en-GB" sz="2000" dirty="0" err="1" smtClean="0"/>
              <a:t>принимаем</a:t>
            </a:r>
            <a:r>
              <a:rPr lang="en-GB" sz="2000" dirty="0" smtClean="0"/>
              <a:t> </a:t>
            </a:r>
            <a:r>
              <a:rPr lang="en-GB" sz="2000" dirty="0" err="1" smtClean="0"/>
              <a:t>решение</a:t>
            </a:r>
            <a:r>
              <a:rPr lang="en-GB" sz="2000" dirty="0" smtClean="0"/>
              <a:t>?</a:t>
            </a:r>
            <a:endParaRPr lang="en-GB" sz="2000" dirty="0"/>
          </a:p>
          <a:p>
            <a:pPr eaLnBrk="1" hangingPunct="1">
              <a:defRPr/>
            </a:pPr>
            <a:r>
              <a:rPr lang="en-GB" dirty="0" err="1" smtClean="0"/>
              <a:t>Показатели</a:t>
            </a:r>
            <a:endParaRPr lang="en-GB" dirty="0"/>
          </a:p>
          <a:p>
            <a:pPr lvl="1" eaLnBrk="1" hangingPunct="1">
              <a:defRPr/>
            </a:pPr>
            <a:r>
              <a:rPr lang="ru-RU" sz="2000" dirty="0" smtClean="0"/>
              <a:t>И</a:t>
            </a:r>
            <a:r>
              <a:rPr lang="en-GB" sz="2000" dirty="0" err="1" smtClean="0"/>
              <a:t>сходная</a:t>
            </a:r>
            <a:r>
              <a:rPr lang="en-GB" sz="2000" dirty="0"/>
              <a:t> </a:t>
            </a:r>
            <a:r>
              <a:rPr lang="en-GB" sz="2000" dirty="0" err="1" smtClean="0"/>
              <a:t>точка</a:t>
            </a:r>
            <a:r>
              <a:rPr lang="en-GB" sz="2000" dirty="0" smtClean="0"/>
              <a:t>: </a:t>
            </a:r>
            <a:r>
              <a:rPr lang="en-GB" sz="2000" dirty="0"/>
              <a:t/>
            </a:r>
            <a:br>
              <a:rPr lang="en-GB" sz="2000" dirty="0"/>
            </a:br>
            <a:r>
              <a:rPr lang="en-GB" sz="2000" dirty="0" err="1" smtClean="0"/>
              <a:t>каталог</a:t>
            </a:r>
            <a:r>
              <a:rPr lang="en-GB" sz="2000" dirty="0" smtClean="0"/>
              <a:t> </a:t>
            </a:r>
            <a:r>
              <a:rPr lang="en-GB" sz="2000" dirty="0" err="1" smtClean="0"/>
              <a:t>услуг</a:t>
            </a:r>
            <a:endParaRPr lang="en-GB" sz="2000" dirty="0"/>
          </a:p>
          <a:p>
            <a:pPr lvl="1" eaLnBrk="1" hangingPunct="1">
              <a:defRPr/>
            </a:pPr>
            <a:r>
              <a:rPr lang="en-GB" sz="2000" dirty="0"/>
              <a:t>8 </a:t>
            </a:r>
            <a:r>
              <a:rPr lang="en-GB" sz="2000" dirty="0" err="1" smtClean="0"/>
              <a:t>критериев</a:t>
            </a:r>
            <a:r>
              <a:rPr lang="en-GB" sz="2000" dirty="0" smtClean="0"/>
              <a:t>, </a:t>
            </a:r>
            <a:r>
              <a:rPr lang="en-GB" sz="2000" dirty="0" err="1" smtClean="0"/>
              <a:t>включая</a:t>
            </a:r>
            <a:r>
              <a:rPr lang="en-GB" sz="2000" dirty="0" smtClean="0"/>
              <a:t> </a:t>
            </a:r>
            <a:r>
              <a:rPr lang="en-GB" sz="2000" dirty="0" err="1" smtClean="0"/>
              <a:t>описание</a:t>
            </a:r>
            <a:r>
              <a:rPr lang="en-GB" sz="2000" dirty="0" smtClean="0"/>
              <a:t> </a:t>
            </a:r>
            <a:br>
              <a:rPr lang="en-GB" sz="2000" dirty="0" smtClean="0"/>
            </a:br>
            <a:r>
              <a:rPr lang="en-GB" sz="2000" dirty="0" smtClean="0"/>
              <a:t>и </a:t>
            </a:r>
            <a:r>
              <a:rPr lang="en-GB" sz="2000" dirty="0" err="1" smtClean="0"/>
              <a:t>показатели</a:t>
            </a:r>
            <a:endParaRPr lang="en-GB" sz="2000" dirty="0"/>
          </a:p>
          <a:p>
            <a:pPr lvl="1" eaLnBrk="1" hangingPunct="1">
              <a:defRPr/>
            </a:pPr>
            <a:r>
              <a:rPr lang="ru-RU" sz="2000" dirty="0" smtClean="0"/>
              <a:t>Ч</a:t>
            </a:r>
            <a:r>
              <a:rPr lang="en-GB" sz="2000" dirty="0" err="1" smtClean="0"/>
              <a:t>исловая</a:t>
            </a:r>
            <a:r>
              <a:rPr lang="en-GB" sz="2000" dirty="0" smtClean="0"/>
              <a:t> </a:t>
            </a:r>
            <a:r>
              <a:rPr lang="en-GB" sz="2000" dirty="0" err="1" smtClean="0"/>
              <a:t>оценка</a:t>
            </a:r>
            <a:r>
              <a:rPr lang="en-GB" sz="2000" dirty="0"/>
              <a:t/>
            </a:r>
            <a:br>
              <a:rPr lang="en-GB" sz="2000" dirty="0"/>
            </a:br>
            <a:r>
              <a:rPr lang="en-GB" sz="2000" dirty="0"/>
              <a:t>0 – 5 (0 = K.O.)</a:t>
            </a:r>
          </a:p>
          <a:p>
            <a:pPr marL="0" indent="0">
              <a:buNone/>
              <a:defRPr/>
            </a:pP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689317" y="379828"/>
            <a:ext cx="11071273" cy="707886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r>
              <a:rPr lang="en-US" sz="4000" dirty="0" err="1" smtClean="0"/>
              <a:t>Организационные</a:t>
            </a:r>
            <a:r>
              <a:rPr lang="en-US" sz="4000" dirty="0" smtClean="0"/>
              <a:t> </a:t>
            </a:r>
            <a:r>
              <a:rPr lang="en-US" sz="4000" dirty="0" err="1" smtClean="0"/>
              <a:t>аспекты</a:t>
            </a:r>
            <a:r>
              <a:rPr lang="en-US" sz="4000" dirty="0" smtClean="0"/>
              <a:t> </a:t>
            </a:r>
            <a:r>
              <a:rPr lang="en-US" sz="4000" dirty="0" err="1" smtClean="0"/>
              <a:t>процесса</a:t>
            </a:r>
            <a:r>
              <a:rPr lang="en-US" sz="4000" dirty="0" smtClean="0"/>
              <a:t> ОГД</a:t>
            </a:r>
          </a:p>
        </p:txBody>
      </p:sp>
    </p:spTree>
    <p:extLst>
      <p:ext uri="{BB962C8B-B14F-4D97-AF65-F5344CB8AC3E}">
        <p14:creationId xmlns:p14="http://schemas.microsoft.com/office/powerpoint/2010/main" val="29381246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itel 1"/>
          <p:cNvSpPr>
            <a:spLocks noGrp="1"/>
          </p:cNvSpPr>
          <p:nvPr>
            <p:ph type="title"/>
          </p:nvPr>
        </p:nvSpPr>
        <p:spPr bwMode="auto">
          <a:xfrm>
            <a:off x="2279650" y="549276"/>
            <a:ext cx="6553200" cy="86201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/>
          <a:p>
            <a:endParaRPr lang="de-AT" altLang="de-DE" smtClean="0"/>
          </a:p>
        </p:txBody>
      </p:sp>
      <p:sp>
        <p:nvSpPr>
          <p:cNvPr id="31747" name="Inhaltsplatzhalter 2"/>
          <p:cNvSpPr>
            <a:spLocks noGrp="1"/>
          </p:cNvSpPr>
          <p:nvPr>
            <p:ph idx="1"/>
          </p:nvPr>
        </p:nvSpPr>
        <p:spPr>
          <a:xfrm>
            <a:off x="2279651" y="1628776"/>
            <a:ext cx="7561263" cy="4525963"/>
          </a:xfrm>
        </p:spPr>
        <p:txBody>
          <a:bodyPr/>
          <a:lstStyle/>
          <a:p>
            <a:endParaRPr lang="de-AT" altLang="de-DE" smtClean="0"/>
          </a:p>
        </p:txBody>
      </p:sp>
      <p:sp>
        <p:nvSpPr>
          <p:cNvPr id="31748" name="Foliennummernplatzhalter 3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de-AT" altLang="de-DE" sz="1400"/>
              <a:t>4. Oktober 2012 </a:t>
            </a:r>
            <a:r>
              <a:rPr lang="en-US" altLang="de-DE" sz="1400"/>
              <a:t>· Seite </a:t>
            </a:r>
            <a:fld id="{59738710-7310-4998-A853-1309A60C2D25}" type="slidenum">
              <a:rPr lang="de-AT" altLang="de-DE" sz="1400"/>
              <a:pPr>
                <a:spcBef>
                  <a:spcPct val="0"/>
                </a:spcBef>
                <a:buFontTx/>
                <a:buNone/>
              </a:pPr>
              <a:t>22</a:t>
            </a:fld>
            <a:endParaRPr lang="de-AT" altLang="de-DE" sz="1400"/>
          </a:p>
        </p:txBody>
      </p:sp>
      <p:pic>
        <p:nvPicPr>
          <p:cNvPr id="31749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12700"/>
            <a:ext cx="9088438" cy="684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795594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itel 1"/>
          <p:cNvSpPr>
            <a:spLocks noGrp="1"/>
          </p:cNvSpPr>
          <p:nvPr>
            <p:ph type="title"/>
          </p:nvPr>
        </p:nvSpPr>
        <p:spPr bwMode="auto">
          <a:xfrm>
            <a:off x="2279650" y="549276"/>
            <a:ext cx="6553200" cy="86201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/>
          <a:p>
            <a:endParaRPr lang="de-AT" altLang="de-DE" smtClean="0"/>
          </a:p>
        </p:txBody>
      </p:sp>
      <p:sp>
        <p:nvSpPr>
          <p:cNvPr id="32771" name="Inhaltsplatzhalter 2"/>
          <p:cNvSpPr>
            <a:spLocks noGrp="1"/>
          </p:cNvSpPr>
          <p:nvPr>
            <p:ph idx="1"/>
          </p:nvPr>
        </p:nvSpPr>
        <p:spPr>
          <a:xfrm>
            <a:off x="2279651" y="1628776"/>
            <a:ext cx="7561263" cy="4525963"/>
          </a:xfrm>
        </p:spPr>
        <p:txBody>
          <a:bodyPr/>
          <a:lstStyle/>
          <a:p>
            <a:endParaRPr lang="de-AT" altLang="de-DE" smtClean="0"/>
          </a:p>
        </p:txBody>
      </p:sp>
      <p:sp>
        <p:nvSpPr>
          <p:cNvPr id="32772" name="Foliennummernplatzhalter 3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de-AT" altLang="de-DE" sz="1400"/>
              <a:t>4. Oktober 2012 </a:t>
            </a:r>
            <a:r>
              <a:rPr lang="en-US" altLang="de-DE" sz="1400"/>
              <a:t>· Seite </a:t>
            </a:r>
            <a:fld id="{A34A1B90-FA06-4862-8F2B-8CF0469A03B4}" type="slidenum">
              <a:rPr lang="de-AT" altLang="de-DE" sz="1400"/>
              <a:pPr>
                <a:spcBef>
                  <a:spcPct val="0"/>
                </a:spcBef>
                <a:buFontTx/>
                <a:buNone/>
              </a:pPr>
              <a:t>23</a:t>
            </a:fld>
            <a:endParaRPr lang="de-AT" altLang="de-DE" sz="1400"/>
          </a:p>
        </p:txBody>
      </p:sp>
      <p:pic>
        <p:nvPicPr>
          <p:cNvPr id="3277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8925" y="-1588"/>
            <a:ext cx="9024938" cy="6859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135414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itel 3"/>
          <p:cNvSpPr>
            <a:spLocks noGrp="1"/>
          </p:cNvSpPr>
          <p:nvPr>
            <p:ph type="title"/>
          </p:nvPr>
        </p:nvSpPr>
        <p:spPr bwMode="auto">
          <a:xfrm>
            <a:off x="1703389" y="1206500"/>
            <a:ext cx="8785225" cy="78263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 fontScale="90000"/>
          </a:bodyPr>
          <a:lstStyle/>
          <a:p>
            <a:r>
              <a:rPr lang="de-AT" altLang="de-DE" sz="3600" dirty="0" err="1" smtClean="0"/>
              <a:t>Дополнительные</a:t>
            </a:r>
            <a:r>
              <a:rPr lang="de-AT" altLang="de-DE" sz="3600" dirty="0" smtClean="0"/>
              <a:t> </a:t>
            </a:r>
            <a:r>
              <a:rPr lang="de-AT" altLang="de-DE" sz="3600" dirty="0" err="1" smtClean="0"/>
              <a:t>вопросы</a:t>
            </a:r>
            <a:r>
              <a:rPr lang="de-AT" altLang="de-DE" sz="3600" dirty="0" smtClean="0"/>
              <a:t> к </a:t>
            </a:r>
            <a:r>
              <a:rPr lang="de-AT" altLang="de-DE" sz="3600" dirty="0" err="1" smtClean="0"/>
              <a:t>гос</a:t>
            </a:r>
            <a:r>
              <a:rPr lang="de-AT" altLang="de-DE" sz="3600" dirty="0" smtClean="0"/>
              <a:t>. </a:t>
            </a:r>
            <a:r>
              <a:rPr lang="de-AT" altLang="de-DE" sz="3600" dirty="0" err="1" smtClean="0"/>
              <a:t>ведомствам</a:t>
            </a:r>
            <a:r>
              <a:rPr lang="de-AT" altLang="de-DE" sz="3600" dirty="0" smtClean="0"/>
              <a:t>:</a:t>
            </a:r>
            <a:endParaRPr lang="de-AT" altLang="de-DE" sz="3600" dirty="0"/>
          </a:p>
        </p:txBody>
      </p:sp>
      <p:sp>
        <p:nvSpPr>
          <p:cNvPr id="33795" name="Inhaltsplatzhalter 4"/>
          <p:cNvSpPr>
            <a:spLocks noGrp="1"/>
          </p:cNvSpPr>
          <p:nvPr>
            <p:ph sz="quarter" idx="12"/>
          </p:nvPr>
        </p:nvSpPr>
        <p:spPr>
          <a:xfrm>
            <a:off x="2063750" y="2060575"/>
            <a:ext cx="8496300" cy="4032250"/>
          </a:xfrm>
        </p:spPr>
        <p:txBody>
          <a:bodyPr>
            <a:normAutofit lnSpcReduction="10000"/>
          </a:bodyPr>
          <a:lstStyle/>
          <a:p>
            <a:r>
              <a:rPr lang="ru-RU" altLang="de-DE" sz="2400" dirty="0"/>
              <a:t>Ответственный </a:t>
            </a:r>
            <a:r>
              <a:rPr lang="en-US" altLang="de-DE" sz="2400" dirty="0" err="1" smtClean="0"/>
              <a:t>гос</a:t>
            </a:r>
            <a:r>
              <a:rPr lang="en-US" altLang="de-DE" sz="2400" dirty="0" smtClean="0"/>
              <a:t>. </a:t>
            </a:r>
            <a:r>
              <a:rPr lang="ru-RU" altLang="de-DE" sz="2400" dirty="0" smtClean="0"/>
              <a:t>орган </a:t>
            </a:r>
            <a:r>
              <a:rPr lang="ru-RU" altLang="de-DE" sz="2400" dirty="0"/>
              <a:t>___ (</a:t>
            </a:r>
            <a:r>
              <a:rPr lang="ru-RU" altLang="de-DE" sz="2400" dirty="0" smtClean="0"/>
              <a:t>Где</a:t>
            </a:r>
            <a:r>
              <a:rPr lang="en-US" altLang="de-DE" sz="2400" dirty="0" smtClean="0"/>
              <a:t> </a:t>
            </a:r>
            <a:r>
              <a:rPr lang="en-US" altLang="de-DE" sz="2400" dirty="0" err="1" smtClean="0"/>
              <a:t>хранятся</a:t>
            </a:r>
            <a:r>
              <a:rPr lang="ru-RU" altLang="de-DE" sz="2400" dirty="0" smtClean="0"/>
              <a:t> </a:t>
            </a:r>
            <a:r>
              <a:rPr lang="ru-RU" altLang="de-DE" sz="2400" dirty="0"/>
              <a:t>данные?)</a:t>
            </a:r>
          </a:p>
          <a:p>
            <a:r>
              <a:rPr lang="ru-RU" altLang="de-DE" sz="2400" dirty="0"/>
              <a:t>Ответственное лицо ___ </a:t>
            </a:r>
            <a:r>
              <a:rPr lang="ru-RU" altLang="de-DE" sz="2400" dirty="0" smtClean="0"/>
              <a:t>(</a:t>
            </a:r>
            <a:r>
              <a:rPr lang="en-US" altLang="de-DE" sz="2400" dirty="0" err="1" smtClean="0"/>
              <a:t>Кого</a:t>
            </a:r>
            <a:r>
              <a:rPr lang="en-US" altLang="de-DE" sz="2400" dirty="0" smtClean="0"/>
              <a:t> </a:t>
            </a:r>
            <a:r>
              <a:rPr lang="en-US" altLang="de-DE" sz="2400" dirty="0" err="1" smtClean="0"/>
              <a:t>можно</a:t>
            </a:r>
            <a:r>
              <a:rPr lang="en-US" altLang="de-DE" sz="2400" dirty="0" smtClean="0"/>
              <a:t> </a:t>
            </a:r>
            <a:r>
              <a:rPr lang="ru-RU" altLang="de-DE" sz="2400" dirty="0" smtClean="0"/>
              <a:t>спросить </a:t>
            </a:r>
            <a:r>
              <a:rPr lang="ru-RU" altLang="de-DE" sz="2400" dirty="0"/>
              <a:t>об этом?)</a:t>
            </a:r>
          </a:p>
          <a:p>
            <a:r>
              <a:rPr lang="en-US" altLang="de-DE" sz="2400" dirty="0" err="1" smtClean="0"/>
              <a:t>Предполагается</a:t>
            </a:r>
            <a:r>
              <a:rPr lang="en-US" altLang="de-DE" sz="2400" dirty="0" smtClean="0"/>
              <a:t> </a:t>
            </a:r>
            <a:r>
              <a:rPr lang="en-US" altLang="de-DE" sz="2400" dirty="0" err="1" smtClean="0"/>
              <a:t>ли</a:t>
            </a:r>
            <a:r>
              <a:rPr lang="en-US" altLang="de-DE" sz="2400" dirty="0" smtClean="0"/>
              <a:t> </a:t>
            </a:r>
            <a:r>
              <a:rPr lang="en-US" altLang="de-DE" sz="2400" dirty="0" err="1" smtClean="0"/>
              <a:t>плата</a:t>
            </a:r>
            <a:r>
              <a:rPr lang="en-US" altLang="de-DE" sz="2400" dirty="0" smtClean="0"/>
              <a:t> в </a:t>
            </a:r>
            <a:r>
              <a:rPr lang="en-US" altLang="de-DE" sz="2400" dirty="0" err="1" smtClean="0"/>
              <a:t>настоящее</a:t>
            </a:r>
            <a:r>
              <a:rPr lang="en-US" altLang="de-DE" sz="2400" dirty="0" smtClean="0"/>
              <a:t> </a:t>
            </a:r>
            <a:r>
              <a:rPr lang="en-US" altLang="de-DE" sz="2400" dirty="0" err="1" smtClean="0"/>
              <a:t>время</a:t>
            </a:r>
            <a:r>
              <a:rPr lang="ru-RU" altLang="de-DE" sz="2400" dirty="0" smtClean="0"/>
              <a:t>? </a:t>
            </a:r>
            <a:r>
              <a:rPr lang="ru-RU" altLang="de-DE" sz="2400" dirty="0"/>
              <a:t>да / нет</a:t>
            </a:r>
          </a:p>
          <a:p>
            <a:r>
              <a:rPr lang="ru-RU" altLang="de-DE" sz="2400" dirty="0"/>
              <a:t>В каком </a:t>
            </a:r>
            <a:r>
              <a:rPr lang="ru-RU" altLang="de-DE" sz="2400" dirty="0" smtClean="0"/>
              <a:t>формате</a:t>
            </a:r>
            <a:r>
              <a:rPr lang="en-US" altLang="de-DE" sz="2400" dirty="0" smtClean="0"/>
              <a:t> </a:t>
            </a:r>
            <a:r>
              <a:rPr lang="en-US" altLang="de-DE" sz="2400" dirty="0" err="1" smtClean="0"/>
              <a:t>предоставляются</a:t>
            </a:r>
            <a:r>
              <a:rPr lang="ru-RU" altLang="de-DE" sz="2400" dirty="0" smtClean="0"/>
              <a:t> </a:t>
            </a:r>
            <a:r>
              <a:rPr lang="ru-RU" altLang="de-DE" sz="2400" dirty="0"/>
              <a:t>данные в настоящее время? ___</a:t>
            </a:r>
          </a:p>
          <a:p>
            <a:r>
              <a:rPr lang="ru-RU" altLang="de-DE" sz="2400" dirty="0" err="1" smtClean="0"/>
              <a:t>Данны</a:t>
            </a:r>
            <a:r>
              <a:rPr lang="en-US" altLang="de-DE" sz="2400" dirty="0" smtClean="0"/>
              <a:t>е, </a:t>
            </a:r>
            <a:r>
              <a:rPr lang="en-US" altLang="de-DE" sz="2400" dirty="0"/>
              <a:t>п</a:t>
            </a:r>
            <a:r>
              <a:rPr lang="ru-RU" altLang="de-DE" sz="2400" dirty="0" err="1" smtClean="0"/>
              <a:t>ланируемые</a:t>
            </a:r>
            <a:r>
              <a:rPr lang="ru-RU" altLang="de-DE" sz="2400" dirty="0" smtClean="0"/>
              <a:t> </a:t>
            </a:r>
            <a:r>
              <a:rPr lang="en-US" altLang="de-DE" sz="2400" dirty="0" err="1" smtClean="0"/>
              <a:t>для</a:t>
            </a:r>
            <a:r>
              <a:rPr lang="en-US" altLang="de-DE" sz="2400" dirty="0" smtClean="0"/>
              <a:t> </a:t>
            </a:r>
            <a:r>
              <a:rPr lang="ru-RU" altLang="de-DE" sz="2400" dirty="0" smtClean="0"/>
              <a:t>публикации</a:t>
            </a:r>
            <a:r>
              <a:rPr lang="ru-RU" altLang="de-DE" sz="2400" dirty="0"/>
              <a:t>? </a:t>
            </a:r>
            <a:r>
              <a:rPr lang="ru-RU" altLang="de-DE" sz="2400" dirty="0" smtClean="0"/>
              <a:t>___</a:t>
            </a:r>
            <a:r>
              <a:rPr lang="en-US" altLang="de-DE" sz="2400" dirty="0" smtClean="0"/>
              <a:t> </a:t>
            </a:r>
          </a:p>
          <a:p>
            <a:r>
              <a:rPr lang="ru-RU" altLang="de-DE" sz="2400" dirty="0" smtClean="0"/>
              <a:t>(</a:t>
            </a:r>
            <a:r>
              <a:rPr lang="ru-RU" altLang="de-DE" sz="2400" dirty="0"/>
              <a:t>Планируется ли </a:t>
            </a:r>
            <a:r>
              <a:rPr lang="ru-RU" altLang="de-DE" sz="2400" dirty="0" err="1" smtClean="0"/>
              <a:t>прод</a:t>
            </a:r>
            <a:r>
              <a:rPr lang="en-US" altLang="de-DE" sz="2400" dirty="0" err="1" smtClean="0"/>
              <a:t>ав</a:t>
            </a:r>
            <a:r>
              <a:rPr lang="ru-RU" altLang="de-DE" sz="2400" dirty="0" err="1" smtClean="0"/>
              <a:t>ать</a:t>
            </a:r>
            <a:r>
              <a:rPr lang="ru-RU" altLang="de-DE" sz="2400" dirty="0" smtClean="0"/>
              <a:t> </a:t>
            </a:r>
            <a:r>
              <a:rPr lang="ru-RU" altLang="de-DE" sz="2400" dirty="0"/>
              <a:t>данные? Да / нет За сколько? ___)</a:t>
            </a:r>
          </a:p>
          <a:p>
            <a:r>
              <a:rPr lang="ru-RU" altLang="de-DE" sz="2400" dirty="0"/>
              <a:t>Общий счет </a:t>
            </a:r>
            <a:r>
              <a:rPr lang="en-US" altLang="de-DE" sz="2400" dirty="0" err="1" smtClean="0"/>
              <a:t>по</a:t>
            </a:r>
            <a:r>
              <a:rPr lang="en-US" altLang="de-DE" sz="2400" dirty="0" smtClean="0"/>
              <a:t> </a:t>
            </a:r>
            <a:r>
              <a:rPr lang="en-US" altLang="de-DE" sz="2400" dirty="0" err="1" smtClean="0"/>
              <a:t>мониторингу</a:t>
            </a:r>
            <a:r>
              <a:rPr lang="en-US" altLang="de-DE" sz="2400" dirty="0" smtClean="0"/>
              <a:t> </a:t>
            </a:r>
            <a:r>
              <a:rPr lang="ru-RU" altLang="de-DE" sz="2400" dirty="0" smtClean="0"/>
              <a:t>данных</a:t>
            </a:r>
            <a:r>
              <a:rPr lang="ru-RU" altLang="de-DE" sz="2400" dirty="0"/>
              <a:t>? ___</a:t>
            </a:r>
          </a:p>
          <a:p>
            <a:r>
              <a:rPr lang="ru-RU" altLang="de-DE" sz="2400" dirty="0" smtClean="0"/>
              <a:t>Приоритет</a:t>
            </a:r>
            <a:r>
              <a:rPr lang="en-US" altLang="de-DE" sz="2400" dirty="0" err="1" smtClean="0"/>
              <a:t>ный</a:t>
            </a:r>
            <a:r>
              <a:rPr lang="ru-RU" altLang="de-DE" sz="2400" dirty="0" smtClean="0"/>
              <a:t> </a:t>
            </a:r>
            <a:r>
              <a:rPr lang="ru-RU" altLang="de-DE" sz="2400" dirty="0"/>
              <a:t>набор данных? (политический / </a:t>
            </a:r>
            <a:r>
              <a:rPr lang="ru-RU" altLang="de-DE" sz="2400" dirty="0" smtClean="0"/>
              <a:t>административный</a:t>
            </a:r>
            <a:r>
              <a:rPr lang="en-US" altLang="de-DE" sz="2400" dirty="0" smtClean="0"/>
              <a:t>) </a:t>
            </a:r>
            <a:r>
              <a:rPr lang="en-US" altLang="de-DE" sz="2400" dirty="0" err="1" smtClean="0"/>
              <a:t>да</a:t>
            </a:r>
            <a:r>
              <a:rPr lang="en-US" altLang="de-DE" sz="2400" dirty="0" smtClean="0"/>
              <a:t>/</a:t>
            </a:r>
            <a:r>
              <a:rPr lang="en-US" altLang="de-DE" sz="2400" dirty="0" err="1" smtClean="0"/>
              <a:t>нет</a:t>
            </a:r>
            <a:endParaRPr lang="de-AT" altLang="de-DE" sz="2400" dirty="0" smtClean="0"/>
          </a:p>
        </p:txBody>
      </p:sp>
      <p:sp>
        <p:nvSpPr>
          <p:cNvPr id="2" name="TextBox 1"/>
          <p:cNvSpPr txBox="1"/>
          <p:nvPr/>
        </p:nvSpPr>
        <p:spPr>
          <a:xfrm>
            <a:off x="1350498" y="436098"/>
            <a:ext cx="9537896" cy="707886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r>
              <a:rPr lang="en-US" sz="4000" dirty="0" err="1"/>
              <a:t>Организационные</a:t>
            </a:r>
            <a:r>
              <a:rPr lang="en-US" sz="4000" dirty="0"/>
              <a:t> </a:t>
            </a:r>
            <a:r>
              <a:rPr lang="en-US" sz="4000" dirty="0" err="1"/>
              <a:t>аспекты</a:t>
            </a:r>
            <a:r>
              <a:rPr lang="en-US" sz="4000" dirty="0"/>
              <a:t> </a:t>
            </a:r>
            <a:r>
              <a:rPr lang="en-US" sz="4000" dirty="0" err="1"/>
              <a:t>процесса</a:t>
            </a:r>
            <a:r>
              <a:rPr lang="en-US" sz="4000" dirty="0"/>
              <a:t> ОГД</a:t>
            </a:r>
          </a:p>
        </p:txBody>
      </p:sp>
    </p:spTree>
    <p:extLst>
      <p:ext uri="{BB962C8B-B14F-4D97-AF65-F5344CB8AC3E}">
        <p14:creationId xmlns:p14="http://schemas.microsoft.com/office/powerpoint/2010/main" val="16091688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Grafik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4825" y="1393937"/>
            <a:ext cx="7602537" cy="5373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819" name="Titel 1"/>
          <p:cNvSpPr>
            <a:spLocks noGrp="1"/>
          </p:cNvSpPr>
          <p:nvPr>
            <p:ph type="title"/>
          </p:nvPr>
        </p:nvSpPr>
        <p:spPr bwMode="auto">
          <a:xfrm>
            <a:off x="1774825" y="387620"/>
            <a:ext cx="9621056" cy="78263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 fontScale="90000"/>
          </a:bodyPr>
          <a:lstStyle/>
          <a:p>
            <a:r>
              <a:rPr lang="de-AT" altLang="de-DE" sz="3600" dirty="0"/>
              <a:t>1.4 </a:t>
            </a:r>
            <a:r>
              <a:rPr lang="de-AT" altLang="de-DE" sz="3600" dirty="0" err="1" smtClean="0"/>
              <a:t>Улучшение</a:t>
            </a:r>
            <a:r>
              <a:rPr lang="de-AT" altLang="de-DE" sz="3600" dirty="0" smtClean="0"/>
              <a:t> </a:t>
            </a:r>
            <a:r>
              <a:rPr lang="de-AT" altLang="de-DE" sz="3600" dirty="0" err="1" smtClean="0"/>
              <a:t>качества</a:t>
            </a:r>
            <a:r>
              <a:rPr lang="de-AT" altLang="de-DE" sz="3600" dirty="0" smtClean="0"/>
              <a:t> </a:t>
            </a:r>
            <a:r>
              <a:rPr lang="de-AT" altLang="de-DE" sz="3600" dirty="0" err="1" smtClean="0"/>
              <a:t>данных</a:t>
            </a:r>
            <a:r>
              <a:rPr lang="de-AT" altLang="de-DE" sz="3600" dirty="0"/>
              <a:t/>
            </a:r>
            <a:br>
              <a:rPr lang="de-AT" altLang="de-DE" sz="3600" dirty="0"/>
            </a:br>
            <a:r>
              <a:rPr lang="de-AT" altLang="de-DE" sz="3600" dirty="0"/>
              <a:t>		</a:t>
            </a:r>
            <a:r>
              <a:rPr lang="de-AT" altLang="de-DE" sz="2800" dirty="0" err="1" smtClean="0"/>
              <a:t>Быстрые</a:t>
            </a:r>
            <a:r>
              <a:rPr lang="de-AT" altLang="de-DE" sz="2800" dirty="0" smtClean="0"/>
              <a:t> </a:t>
            </a:r>
            <a:r>
              <a:rPr lang="de-AT" altLang="de-DE" sz="2800" dirty="0" err="1" smtClean="0"/>
              <a:t>победы</a:t>
            </a:r>
            <a:r>
              <a:rPr lang="de-AT" altLang="de-DE" sz="2800" dirty="0" smtClean="0"/>
              <a:t>: </a:t>
            </a:r>
            <a:r>
              <a:rPr lang="de-AT" altLang="de-DE" sz="2800" dirty="0" err="1" smtClean="0"/>
              <a:t>первые</a:t>
            </a:r>
            <a:r>
              <a:rPr lang="de-AT" altLang="de-DE" sz="2800" dirty="0" smtClean="0"/>
              <a:t> </a:t>
            </a:r>
            <a:r>
              <a:rPr lang="de-AT" altLang="de-DE" sz="2800" dirty="0" err="1" smtClean="0"/>
              <a:t>наборы</a:t>
            </a:r>
            <a:r>
              <a:rPr lang="de-AT" altLang="de-DE" sz="2800" dirty="0" smtClean="0"/>
              <a:t> </a:t>
            </a:r>
            <a:r>
              <a:rPr lang="de-AT" altLang="de-DE" sz="2800" dirty="0" err="1" smtClean="0"/>
              <a:t>данных</a:t>
            </a:r>
            <a:r>
              <a:rPr lang="de-AT" altLang="de-DE" sz="2800" dirty="0" smtClean="0"/>
              <a:t> </a:t>
            </a:r>
            <a:r>
              <a:rPr lang="de-AT" altLang="de-DE" sz="2800" dirty="0" err="1" smtClean="0"/>
              <a:t>на</a:t>
            </a:r>
            <a:r>
              <a:rPr lang="de-AT" altLang="de-DE" sz="2800" dirty="0" smtClean="0"/>
              <a:t> </a:t>
            </a:r>
            <a:r>
              <a:rPr lang="de-AT" altLang="de-DE" sz="2800" dirty="0" err="1" smtClean="0"/>
              <a:t>портале</a:t>
            </a:r>
            <a:endParaRPr lang="de-AT" altLang="de-DE" sz="2800" dirty="0"/>
          </a:p>
        </p:txBody>
      </p:sp>
      <p:sp>
        <p:nvSpPr>
          <p:cNvPr id="30725" name="Textfeld 3"/>
          <p:cNvSpPr txBox="1">
            <a:spLocks noChangeArrowheads="1"/>
          </p:cNvSpPr>
          <p:nvPr/>
        </p:nvSpPr>
        <p:spPr bwMode="auto">
          <a:xfrm rot="1918467">
            <a:off x="4635501" y="4808539"/>
            <a:ext cx="1431925" cy="26193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accent2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de-AT" altLang="de-DE" sz="1100" b="1" dirty="0">
                <a:solidFill>
                  <a:schemeClr val="accent1">
                    <a:lumMod val="50000"/>
                  </a:schemeClr>
                </a:solidFill>
                <a:cs typeface="Arial" charset="0"/>
              </a:rPr>
              <a:t>Release </a:t>
            </a:r>
            <a:r>
              <a:rPr lang="de-AT" altLang="de-DE" sz="1100" b="1" dirty="0" err="1">
                <a:solidFill>
                  <a:schemeClr val="accent1">
                    <a:lumMod val="50000"/>
                  </a:schemeClr>
                </a:solidFill>
                <a:cs typeface="Arial" charset="0"/>
              </a:rPr>
              <a:t>possible</a:t>
            </a:r>
            <a:endParaRPr lang="de-AT" altLang="de-DE" sz="1100" b="1" dirty="0">
              <a:solidFill>
                <a:schemeClr val="accent1">
                  <a:lumMod val="50000"/>
                </a:schemeClr>
              </a:solidFill>
              <a:cs typeface="Arial" charset="0"/>
            </a:endParaRPr>
          </a:p>
        </p:txBody>
      </p:sp>
      <p:sp>
        <p:nvSpPr>
          <p:cNvPr id="6" name="Ellipse 5"/>
          <p:cNvSpPr/>
          <p:nvPr/>
        </p:nvSpPr>
        <p:spPr>
          <a:xfrm rot="2083804">
            <a:off x="2857501" y="3057525"/>
            <a:ext cx="3478213" cy="235743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4631255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03386" y="295422"/>
            <a:ext cx="102412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Technical aspects of OGD Portal </a:t>
            </a:r>
            <a:endParaRPr lang="en-US" sz="28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839788" y="365126"/>
            <a:ext cx="10515600" cy="857250"/>
          </a:xfrm>
          <a:solidFill>
            <a:schemeClr val="accent6"/>
          </a:solidFill>
        </p:spPr>
        <p:txBody>
          <a:bodyPr>
            <a:normAutofit/>
          </a:bodyPr>
          <a:lstStyle/>
          <a:p>
            <a:r>
              <a:rPr lang="en-US" dirty="0" err="1" smtClean="0"/>
              <a:t>Технические</a:t>
            </a:r>
            <a:r>
              <a:rPr lang="en-US" dirty="0" smtClean="0"/>
              <a:t> </a:t>
            </a:r>
            <a:r>
              <a:rPr lang="en-US" dirty="0" err="1" smtClean="0"/>
              <a:t>решения</a:t>
            </a:r>
            <a:r>
              <a:rPr lang="en-US" dirty="0" smtClean="0"/>
              <a:t> </a:t>
            </a:r>
            <a:r>
              <a:rPr lang="en-US" dirty="0" err="1" smtClean="0"/>
              <a:t>для</a:t>
            </a:r>
            <a:r>
              <a:rPr lang="en-US" dirty="0" smtClean="0"/>
              <a:t> </a:t>
            </a:r>
            <a:r>
              <a:rPr lang="en-US" dirty="0" err="1" smtClean="0"/>
              <a:t>портала</a:t>
            </a:r>
            <a:r>
              <a:rPr lang="en-US" dirty="0" smtClean="0"/>
              <a:t> ОГД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703385" y="1292080"/>
            <a:ext cx="11026159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ru-RU" altLang="de-DE" sz="2800" dirty="0" smtClean="0"/>
              <a:t>Определит</a:t>
            </a:r>
            <a:r>
              <a:rPr lang="en-US" altLang="de-DE" sz="2800" dirty="0" smtClean="0"/>
              <a:t>ь</a:t>
            </a:r>
            <a:r>
              <a:rPr lang="ru-RU" altLang="de-DE" sz="2800" dirty="0" smtClean="0"/>
              <a:t> </a:t>
            </a:r>
            <a:r>
              <a:rPr lang="ru-RU" altLang="de-DE" sz="2800" dirty="0"/>
              <a:t>URL: data.gov.ge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ru-RU" altLang="de-DE" sz="2800" dirty="0"/>
              <a:t>Определить функциональность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ru-RU" altLang="de-DE" sz="2800" dirty="0"/>
              <a:t>Определите </a:t>
            </a:r>
            <a:r>
              <a:rPr lang="ru-RU" altLang="de-DE" sz="2800" dirty="0" smtClean="0"/>
              <a:t>архитектур</a:t>
            </a:r>
            <a:r>
              <a:rPr lang="en-US" altLang="de-DE" sz="2800" dirty="0" smtClean="0"/>
              <a:t>у</a:t>
            </a:r>
            <a:r>
              <a:rPr lang="ru-RU" altLang="de-DE" sz="2800" dirty="0" smtClean="0"/>
              <a:t> портала</a:t>
            </a:r>
            <a:r>
              <a:rPr lang="en-US" altLang="de-DE" sz="2800" dirty="0" smtClean="0"/>
              <a:t> ОГД</a:t>
            </a:r>
            <a:endParaRPr lang="ru-RU" altLang="de-DE" sz="2800" dirty="0"/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ru-RU" altLang="de-DE" sz="2800" dirty="0" smtClean="0"/>
              <a:t>Определить стандарты </a:t>
            </a:r>
            <a:r>
              <a:rPr lang="en-US" altLang="de-DE" sz="2800" dirty="0" err="1" smtClean="0"/>
              <a:t>мета-данных</a:t>
            </a:r>
            <a:r>
              <a:rPr lang="en-US" altLang="de-DE" sz="2800" dirty="0" smtClean="0"/>
              <a:t> </a:t>
            </a:r>
            <a:r>
              <a:rPr lang="ru-RU" altLang="de-DE" sz="2800" dirty="0" smtClean="0"/>
              <a:t>и форматы </a:t>
            </a:r>
            <a:r>
              <a:rPr lang="en-US" altLang="de-DE" sz="2800" dirty="0" smtClean="0"/>
              <a:t>ОГД</a:t>
            </a:r>
            <a:endParaRPr lang="ru-RU" altLang="de-DE" sz="2800" dirty="0"/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ru-RU" altLang="de-DE" sz="2800" dirty="0" err="1" smtClean="0"/>
              <a:t>Выб</a:t>
            </a:r>
            <a:r>
              <a:rPr lang="en-US" altLang="de-DE" sz="2800" dirty="0" err="1" smtClean="0"/>
              <a:t>рать</a:t>
            </a:r>
            <a:r>
              <a:rPr lang="ru-RU" altLang="de-DE" sz="2800" dirty="0" smtClean="0"/>
              <a:t> программ</a:t>
            </a:r>
            <a:r>
              <a:rPr lang="en-US" altLang="de-DE" sz="2800" dirty="0" err="1" smtClean="0"/>
              <a:t>ное</a:t>
            </a:r>
            <a:r>
              <a:rPr lang="en-US" altLang="de-DE" sz="2800" dirty="0" smtClean="0"/>
              <a:t> </a:t>
            </a:r>
            <a:r>
              <a:rPr lang="en-US" altLang="de-DE" sz="2800" dirty="0" err="1" smtClean="0"/>
              <a:t>обеспечение</a:t>
            </a:r>
            <a:endParaRPr lang="ru-RU" altLang="de-DE" sz="2800" dirty="0"/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ru-RU" altLang="de-DE" sz="2800" dirty="0" err="1" smtClean="0"/>
              <a:t>Настро</a:t>
            </a:r>
            <a:r>
              <a:rPr lang="en-US" altLang="de-DE" sz="2800" dirty="0" err="1" smtClean="0"/>
              <a:t>ить</a:t>
            </a:r>
            <a:r>
              <a:rPr lang="ru-RU" altLang="de-DE" sz="2800" dirty="0" smtClean="0"/>
              <a:t> </a:t>
            </a:r>
            <a:r>
              <a:rPr lang="ru-RU" altLang="de-DE" sz="2800" dirty="0" err="1" smtClean="0"/>
              <a:t>техническ</a:t>
            </a:r>
            <a:r>
              <a:rPr lang="en-US" altLang="de-DE" sz="2800" dirty="0" err="1" smtClean="0"/>
              <a:t>ую</a:t>
            </a:r>
            <a:r>
              <a:rPr lang="ru-RU" altLang="de-DE" sz="2800" dirty="0" smtClean="0"/>
              <a:t> инфраструктур</a:t>
            </a:r>
            <a:r>
              <a:rPr lang="en-US" altLang="de-DE" sz="2800" dirty="0" smtClean="0"/>
              <a:t>у </a:t>
            </a:r>
            <a:r>
              <a:rPr lang="ru-RU" altLang="de-DE" sz="2800" dirty="0" smtClean="0"/>
              <a:t>(</a:t>
            </a:r>
            <a:r>
              <a:rPr lang="en-US" altLang="de-DE" sz="2800" dirty="0" err="1" smtClean="0"/>
              <a:t>программное</a:t>
            </a:r>
            <a:r>
              <a:rPr lang="en-US" altLang="de-DE" sz="2800" dirty="0" smtClean="0"/>
              <a:t> </a:t>
            </a:r>
            <a:r>
              <a:rPr lang="en-US" altLang="de-DE" sz="2800" dirty="0" err="1" smtClean="0"/>
              <a:t>обеспечение</a:t>
            </a:r>
            <a:r>
              <a:rPr lang="ru-RU" altLang="de-DE" sz="2800" dirty="0" smtClean="0"/>
              <a:t>)</a:t>
            </a:r>
            <a:endParaRPr lang="ru-RU" altLang="de-DE" sz="2800" dirty="0"/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ru-RU" altLang="de-DE" sz="2800" dirty="0"/>
              <a:t>Реализовать </a:t>
            </a:r>
            <a:r>
              <a:rPr lang="ru-RU" altLang="de-DE" sz="2800" dirty="0" err="1" smtClean="0"/>
              <a:t>программно</a:t>
            </a:r>
            <a:r>
              <a:rPr lang="en-US" altLang="de-DE" sz="2800" dirty="0" err="1" smtClean="0"/>
              <a:t>е</a:t>
            </a:r>
            <a:r>
              <a:rPr lang="ru-RU" altLang="de-DE" sz="2800" dirty="0" smtClean="0"/>
              <a:t> обеспечени</a:t>
            </a:r>
            <a:r>
              <a:rPr lang="ru-RU" altLang="de-DE" sz="2800" dirty="0"/>
              <a:t>е</a:t>
            </a:r>
            <a:r>
              <a:rPr lang="en-US" altLang="de-DE" sz="2800" dirty="0" smtClean="0"/>
              <a:t> </a:t>
            </a:r>
            <a:r>
              <a:rPr lang="en-US" altLang="de-DE" sz="2800" dirty="0" err="1" smtClean="0"/>
              <a:t>портала</a:t>
            </a:r>
            <a:r>
              <a:rPr lang="en-US" altLang="de-DE" sz="2800" dirty="0" smtClean="0"/>
              <a:t> ОГД в </a:t>
            </a:r>
            <a:r>
              <a:rPr lang="en-US" altLang="de-DE" sz="2800" dirty="0" err="1" smtClean="0"/>
              <a:t>том</a:t>
            </a:r>
            <a:r>
              <a:rPr lang="en-US" altLang="de-DE" sz="2800" dirty="0" smtClean="0"/>
              <a:t> </a:t>
            </a:r>
            <a:r>
              <a:rPr lang="ru-RU" altLang="de-DE" sz="2800" dirty="0" smtClean="0"/>
              <a:t>числе стандарт</a:t>
            </a:r>
            <a:r>
              <a:rPr lang="en-US" altLang="de-DE" sz="2800" dirty="0" smtClean="0"/>
              <a:t>ы </a:t>
            </a:r>
            <a:r>
              <a:rPr lang="ru-RU" altLang="de-DE" sz="2800" dirty="0" smtClean="0"/>
              <a:t>метаданных </a:t>
            </a:r>
            <a:r>
              <a:rPr lang="ru-RU" altLang="de-DE" sz="2800" dirty="0"/>
              <a:t>и схемы URL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altLang="de-DE" sz="2800" dirty="0" err="1" smtClean="0"/>
              <a:t>Провести</a:t>
            </a:r>
            <a:r>
              <a:rPr lang="en-US" altLang="de-DE" sz="2800" dirty="0" smtClean="0"/>
              <a:t> </a:t>
            </a:r>
            <a:r>
              <a:rPr lang="ru-RU" altLang="de-DE" sz="2800" dirty="0" smtClean="0"/>
              <a:t>тест</a:t>
            </a:r>
            <a:endParaRPr lang="ru-RU" altLang="de-DE" sz="2800" dirty="0"/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ru-RU" altLang="de-DE" sz="2800" dirty="0"/>
              <a:t>Перейти в </a:t>
            </a:r>
            <a:r>
              <a:rPr lang="en-US" altLang="de-DE" sz="2800" dirty="0" err="1" smtClean="0"/>
              <a:t>режим</a:t>
            </a:r>
            <a:r>
              <a:rPr lang="en-US" altLang="de-DE" sz="2800" dirty="0" smtClean="0"/>
              <a:t> “</a:t>
            </a:r>
            <a:r>
              <a:rPr lang="en-US" altLang="de-DE" sz="2800" dirty="0" err="1" smtClean="0"/>
              <a:t>онлайн</a:t>
            </a:r>
            <a:r>
              <a:rPr lang="en-US" altLang="de-DE" sz="2800" dirty="0" smtClean="0"/>
              <a:t>”</a:t>
            </a:r>
            <a:endParaRPr lang="ru-RU" altLang="de-DE" sz="2800" dirty="0"/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altLang="de-DE" sz="2800" dirty="0" err="1" smtClean="0"/>
              <a:t>Наладить</a:t>
            </a:r>
            <a:r>
              <a:rPr lang="en-US" altLang="de-DE" sz="2800" dirty="0" smtClean="0"/>
              <a:t> </a:t>
            </a:r>
            <a:r>
              <a:rPr lang="en-US" altLang="de-DE" sz="2800" dirty="0" err="1" smtClean="0"/>
              <a:t>механизм</a:t>
            </a:r>
            <a:r>
              <a:rPr lang="en-US" altLang="de-DE" sz="2800" dirty="0" smtClean="0"/>
              <a:t> </a:t>
            </a:r>
            <a:r>
              <a:rPr lang="ru-RU" altLang="de-DE" sz="2800" dirty="0" err="1" smtClean="0"/>
              <a:t>обратн</a:t>
            </a:r>
            <a:r>
              <a:rPr lang="en-US" altLang="de-DE" sz="2800" dirty="0" err="1" smtClean="0"/>
              <a:t>ой</a:t>
            </a:r>
            <a:r>
              <a:rPr lang="ru-RU" altLang="de-DE" sz="2800" dirty="0" smtClean="0"/>
              <a:t> </a:t>
            </a:r>
            <a:r>
              <a:rPr lang="ru-RU" altLang="de-DE" sz="2800" dirty="0" err="1" smtClean="0"/>
              <a:t>связ</a:t>
            </a:r>
            <a:r>
              <a:rPr lang="en-US" altLang="de-DE" sz="2800" dirty="0" err="1" smtClean="0"/>
              <a:t>и</a:t>
            </a:r>
            <a:endParaRPr lang="en-US" altLang="de-DE" sz="2800" dirty="0" smtClean="0"/>
          </a:p>
        </p:txBody>
      </p:sp>
    </p:spTree>
    <p:extLst>
      <p:ext uri="{BB962C8B-B14F-4D97-AF65-F5344CB8AC3E}">
        <p14:creationId xmlns:p14="http://schemas.microsoft.com/office/powerpoint/2010/main" val="391762379"/>
      </p:ext>
    </p:extLst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4557" y="297351"/>
            <a:ext cx="10515600" cy="1325563"/>
          </a:xfrm>
          <a:solidFill>
            <a:schemeClr val="accent2"/>
          </a:solidFill>
        </p:spPr>
        <p:txBody>
          <a:bodyPr/>
          <a:lstStyle/>
          <a:p>
            <a:r>
              <a:rPr lang="en-US" dirty="0" err="1" smtClean="0"/>
              <a:t>Маркетинг</a:t>
            </a:r>
            <a:r>
              <a:rPr lang="en-US" dirty="0" smtClean="0"/>
              <a:t> и </a:t>
            </a:r>
            <a:r>
              <a:rPr lang="en-US" dirty="0" err="1" smtClean="0"/>
              <a:t>повышение</a:t>
            </a:r>
            <a:r>
              <a:rPr lang="en-US" dirty="0" smtClean="0"/>
              <a:t> </a:t>
            </a:r>
            <a:r>
              <a:rPr lang="en-US" dirty="0" err="1" smtClean="0"/>
              <a:t>осведомленности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09490" y="1817297"/>
            <a:ext cx="6330461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b="1" dirty="0" err="1" smtClean="0"/>
              <a:t>Проведение</a:t>
            </a:r>
            <a:r>
              <a:rPr lang="en-US" sz="2400" b="1" dirty="0" smtClean="0"/>
              <a:t> </a:t>
            </a:r>
            <a:r>
              <a:rPr lang="ru-RU" sz="2400" b="1" dirty="0" smtClean="0"/>
              <a:t>– </a:t>
            </a:r>
            <a:r>
              <a:rPr lang="ru-RU" sz="2400" dirty="0" smtClean="0"/>
              <a:t>П</a:t>
            </a:r>
            <a:r>
              <a:rPr lang="en-US" sz="2400" dirty="0" err="1" smtClean="0"/>
              <a:t>ремии</a:t>
            </a:r>
            <a:r>
              <a:rPr lang="en-US" sz="2400" dirty="0" smtClean="0"/>
              <a:t> </a:t>
            </a:r>
            <a:r>
              <a:rPr lang="en-US" sz="2400" dirty="0" err="1" smtClean="0"/>
              <a:t>за</a:t>
            </a:r>
            <a:r>
              <a:rPr lang="en-US" sz="2400" dirty="0" smtClean="0"/>
              <a:t> п</a:t>
            </a:r>
            <a:r>
              <a:rPr lang="ru-RU" sz="2400" dirty="0" err="1" smtClean="0"/>
              <a:t>риложения</a:t>
            </a:r>
            <a:r>
              <a:rPr lang="ru-RU" sz="2400" dirty="0" smtClean="0"/>
              <a:t> </a:t>
            </a:r>
            <a:r>
              <a:rPr lang="ru-RU" sz="2400" dirty="0"/>
              <a:t>для Грузии премии для разработчиков программного обеспечения, заинтересованная аудитория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b="1" dirty="0" err="1" smtClean="0"/>
              <a:t>Проведение</a:t>
            </a:r>
            <a:r>
              <a:rPr lang="en-US" sz="2400" b="1" dirty="0" smtClean="0"/>
              <a:t> </a:t>
            </a:r>
            <a:r>
              <a:rPr lang="en-US" sz="2400" b="1" dirty="0" err="1"/>
              <a:t>тренингов</a:t>
            </a:r>
            <a:r>
              <a:rPr lang="en-US" sz="2400" b="1" dirty="0"/>
              <a:t> и </a:t>
            </a:r>
            <a:r>
              <a:rPr lang="en-US" sz="2400" b="1" dirty="0" err="1"/>
              <a:t>мероприятий</a:t>
            </a:r>
            <a:r>
              <a:rPr lang="en-US" sz="2400" b="1" dirty="0"/>
              <a:t> </a:t>
            </a:r>
            <a:r>
              <a:rPr lang="en-US" sz="2400" b="1" dirty="0" err="1"/>
              <a:t>по</a:t>
            </a:r>
            <a:r>
              <a:rPr lang="en-US" sz="2400" b="1" dirty="0"/>
              <a:t> </a:t>
            </a:r>
            <a:r>
              <a:rPr lang="en-US" sz="2400" b="1" dirty="0" err="1"/>
              <a:t>повышению</a:t>
            </a:r>
            <a:r>
              <a:rPr lang="en-US" sz="2400" b="1" dirty="0"/>
              <a:t> </a:t>
            </a:r>
            <a:r>
              <a:rPr lang="en-US" sz="2400" b="1" dirty="0" err="1"/>
              <a:t>осведомленности</a:t>
            </a:r>
            <a:r>
              <a:rPr lang="en-US" sz="2400" b="1" dirty="0"/>
              <a:t> </a:t>
            </a:r>
            <a:r>
              <a:rPr lang="ru-RU" sz="2400" b="1" dirty="0" smtClean="0"/>
              <a:t> </a:t>
            </a:r>
            <a:r>
              <a:rPr lang="ru-RU" sz="2400" b="1" dirty="0"/>
              <a:t>- </a:t>
            </a:r>
            <a:r>
              <a:rPr lang="ru-RU" sz="2400" dirty="0"/>
              <a:t>Различные целевые группы (</a:t>
            </a:r>
            <a:r>
              <a:rPr lang="ru-RU" sz="2400" dirty="0" err="1" smtClean="0"/>
              <a:t>руководител</a:t>
            </a:r>
            <a:r>
              <a:rPr lang="en-US" sz="2400" dirty="0" smtClean="0"/>
              <a:t>и</a:t>
            </a:r>
            <a:r>
              <a:rPr lang="ru-RU" sz="2400" dirty="0" smtClean="0"/>
              <a:t> отдел</a:t>
            </a:r>
            <a:r>
              <a:rPr lang="en-US" sz="2400" dirty="0" err="1" smtClean="0"/>
              <a:t>ов</a:t>
            </a:r>
            <a:r>
              <a:rPr lang="ru-RU" sz="2400" dirty="0" smtClean="0"/>
              <a:t>, </a:t>
            </a:r>
            <a:r>
              <a:rPr lang="en-US" sz="2400" dirty="0" err="1" smtClean="0"/>
              <a:t>администраторы</a:t>
            </a:r>
            <a:r>
              <a:rPr lang="en-US" sz="2400" dirty="0" smtClean="0"/>
              <a:t> </a:t>
            </a:r>
            <a:r>
              <a:rPr lang="ru-RU" sz="2400" dirty="0" smtClean="0"/>
              <a:t>высок</a:t>
            </a:r>
            <a:r>
              <a:rPr lang="en-US" sz="2400" dirty="0" err="1" smtClean="0"/>
              <a:t>ого</a:t>
            </a:r>
            <a:r>
              <a:rPr lang="ru-RU" sz="2400" dirty="0" smtClean="0"/>
              <a:t> </a:t>
            </a:r>
            <a:r>
              <a:rPr lang="ru-RU" sz="2400" dirty="0" err="1" smtClean="0"/>
              <a:t>уровен</a:t>
            </a:r>
            <a:r>
              <a:rPr lang="en-US" sz="2400" dirty="0" smtClean="0"/>
              <a:t>я</a:t>
            </a:r>
            <a:r>
              <a:rPr lang="ru-RU" sz="2400" dirty="0" smtClean="0"/>
              <a:t> / </a:t>
            </a:r>
            <a:r>
              <a:rPr lang="ru-RU" sz="2400" dirty="0"/>
              <a:t>политики, государственные служащие ...), </a:t>
            </a:r>
            <a:r>
              <a:rPr lang="ru-RU" sz="2400" dirty="0" err="1" smtClean="0"/>
              <a:t>котор</a:t>
            </a:r>
            <a:r>
              <a:rPr lang="en-US" sz="2400" dirty="0" err="1" smtClean="0"/>
              <a:t>ые</a:t>
            </a:r>
            <a:r>
              <a:rPr lang="ru-RU" sz="2400" dirty="0" smtClean="0"/>
              <a:t> </a:t>
            </a:r>
            <a:r>
              <a:rPr lang="ru-RU" sz="2400" dirty="0"/>
              <a:t>будет </a:t>
            </a:r>
            <a:r>
              <a:rPr lang="en-US" sz="2400" dirty="0" err="1" smtClean="0"/>
              <a:t>про</a:t>
            </a:r>
            <a:r>
              <a:rPr lang="ru-RU" sz="2400" dirty="0" err="1" smtClean="0"/>
              <a:t>информирова</a:t>
            </a:r>
            <a:r>
              <a:rPr lang="en-US" sz="2400" dirty="0" err="1" smtClean="0"/>
              <a:t>ны</a:t>
            </a:r>
            <a:r>
              <a:rPr lang="ru-RU" sz="2400" dirty="0" smtClean="0"/>
              <a:t> </a:t>
            </a:r>
            <a:r>
              <a:rPr lang="ru-RU" sz="2400" dirty="0"/>
              <a:t>/ </a:t>
            </a:r>
            <a:r>
              <a:rPr lang="en-US" sz="2400" dirty="0" err="1" smtClean="0"/>
              <a:t>пройдут</a:t>
            </a:r>
            <a:r>
              <a:rPr lang="en-US" sz="2400" dirty="0" smtClean="0"/>
              <a:t> </a:t>
            </a:r>
            <a:r>
              <a:rPr lang="ru-RU" sz="2400" dirty="0" smtClean="0"/>
              <a:t>обучение </a:t>
            </a:r>
            <a:r>
              <a:rPr lang="ru-RU" sz="2400" dirty="0"/>
              <a:t>во всех аспектах </a:t>
            </a:r>
            <a:r>
              <a:rPr lang="ru-RU" sz="2400" dirty="0" smtClean="0"/>
              <a:t>инициатив</a:t>
            </a:r>
            <a:r>
              <a:rPr lang="en-US" sz="2400" dirty="0" smtClean="0"/>
              <a:t>ы ОГД</a:t>
            </a:r>
            <a:r>
              <a:rPr lang="ru-RU" sz="2400" dirty="0" smtClean="0"/>
              <a:t>.</a:t>
            </a:r>
            <a:r>
              <a:rPr lang="en-US" sz="2400" dirty="0" smtClean="0"/>
              <a:t> </a:t>
            </a:r>
            <a:endParaRPr lang="en-US" sz="2000" dirty="0"/>
          </a:p>
        </p:txBody>
      </p:sp>
      <p:pic>
        <p:nvPicPr>
          <p:cNvPr id="32770" name="Picture 2" descr="http://www.vistainfosec.com/images/training_skill_developmen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39950" y="2181981"/>
            <a:ext cx="5552049" cy="19398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260254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365125"/>
            <a:ext cx="12096750" cy="1325563"/>
          </a:xfrm>
        </p:spPr>
        <p:txBody>
          <a:bodyPr>
            <a:normAutofit/>
          </a:bodyPr>
          <a:lstStyle/>
          <a:p>
            <a:r>
              <a:rPr lang="en-US" sz="4000" dirty="0" err="1" smtClean="0">
                <a:solidFill>
                  <a:schemeClr val="accent2"/>
                </a:solidFill>
              </a:rPr>
              <a:t>Результат</a:t>
            </a:r>
            <a:r>
              <a:rPr lang="en-US" sz="4000" dirty="0" smtClean="0">
                <a:solidFill>
                  <a:schemeClr val="accent2"/>
                </a:solidFill>
              </a:rPr>
              <a:t>: </a:t>
            </a:r>
            <a:r>
              <a:rPr lang="en-US" sz="4000" dirty="0" err="1" smtClean="0">
                <a:solidFill>
                  <a:schemeClr val="accent2"/>
                </a:solidFill>
              </a:rPr>
              <a:t>Портал</a:t>
            </a:r>
            <a:r>
              <a:rPr lang="en-US" sz="4000" dirty="0" smtClean="0">
                <a:solidFill>
                  <a:schemeClr val="accent2"/>
                </a:solidFill>
              </a:rPr>
              <a:t> </a:t>
            </a:r>
            <a:r>
              <a:rPr lang="en-US" sz="4000" dirty="0" err="1" smtClean="0">
                <a:solidFill>
                  <a:schemeClr val="accent2"/>
                </a:solidFill>
              </a:rPr>
              <a:t>Data.Gov.Ge</a:t>
            </a:r>
            <a:r>
              <a:rPr lang="en-US" sz="4000" dirty="0" smtClean="0">
                <a:solidFill>
                  <a:schemeClr val="accent2"/>
                </a:solidFill>
              </a:rPr>
              <a:t> </a:t>
            </a:r>
            <a:r>
              <a:rPr lang="ru-RU" sz="4000" dirty="0" smtClean="0">
                <a:solidFill>
                  <a:schemeClr val="accent2"/>
                </a:solidFill>
              </a:rPr>
              <a:t>функционируют</a:t>
            </a:r>
            <a:r>
              <a:rPr lang="ru-RU" sz="4000" dirty="0" smtClean="0">
                <a:solidFill>
                  <a:schemeClr val="accent2"/>
                </a:solidFill>
              </a:rPr>
              <a:t>.</a:t>
            </a:r>
            <a:r>
              <a:rPr lang="ru-RU" sz="4000" dirty="0" smtClean="0">
                <a:solidFill>
                  <a:schemeClr val="accent2"/>
                </a:solidFill>
              </a:rPr>
              <a:t>.</a:t>
            </a:r>
            <a:r>
              <a:rPr lang="en-US" sz="4000" dirty="0" smtClean="0">
                <a:solidFill>
                  <a:schemeClr val="accent2"/>
                </a:solidFill>
              </a:rPr>
              <a:t>.</a:t>
            </a:r>
            <a:endParaRPr lang="en-US" sz="4000" dirty="0">
              <a:solidFill>
                <a:schemeClr val="accent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7963" y="1533378"/>
            <a:ext cx="4600135" cy="4643585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dirty="0"/>
              <a:t>Данные могут свободно </a:t>
            </a:r>
            <a:r>
              <a:rPr lang="ru-RU" dirty="0" err="1" smtClean="0"/>
              <a:t>использова</a:t>
            </a:r>
            <a:r>
              <a:rPr lang="en-US" dirty="0" err="1" smtClean="0"/>
              <a:t>ться</a:t>
            </a:r>
            <a:r>
              <a:rPr lang="ru-RU" dirty="0" smtClean="0"/>
              <a:t>, </a:t>
            </a:r>
            <a:r>
              <a:rPr lang="en-US" dirty="0" smtClean="0"/>
              <a:t>в </a:t>
            </a:r>
            <a:r>
              <a:rPr lang="en-US" dirty="0" err="1" smtClean="0"/>
              <a:t>т.ч</a:t>
            </a:r>
            <a:r>
              <a:rPr lang="en-US" dirty="0" smtClean="0"/>
              <a:t>. </a:t>
            </a:r>
            <a:r>
              <a:rPr lang="ru-RU" dirty="0" smtClean="0"/>
              <a:t>повторно, </a:t>
            </a:r>
            <a:r>
              <a:rPr lang="en-US" dirty="0" err="1" smtClean="0"/>
              <a:t>объединяться</a:t>
            </a:r>
            <a:r>
              <a:rPr lang="en-US" dirty="0" smtClean="0"/>
              <a:t> </a:t>
            </a:r>
            <a:r>
              <a:rPr lang="ru-RU" dirty="0" smtClean="0"/>
              <a:t>и распространять</a:t>
            </a:r>
            <a:r>
              <a:rPr lang="en-US" dirty="0" err="1" smtClean="0"/>
              <a:t>ся</a:t>
            </a:r>
            <a:r>
              <a:rPr lang="ru-RU" dirty="0" smtClean="0"/>
              <a:t> </a:t>
            </a:r>
            <a:r>
              <a:rPr lang="ru-RU" dirty="0"/>
              <a:t>в коммерческих или некоммерческих целях.</a:t>
            </a:r>
          </a:p>
          <a:p>
            <a:pPr marL="0" indent="0">
              <a:buNone/>
            </a:pPr>
            <a:r>
              <a:rPr lang="ru-RU" dirty="0"/>
              <a:t>Портал </a:t>
            </a:r>
            <a:r>
              <a:rPr lang="ru-RU" dirty="0" err="1" smtClean="0"/>
              <a:t>пр</a:t>
            </a:r>
            <a:r>
              <a:rPr lang="en-US" dirty="0" err="1" smtClean="0"/>
              <a:t>едназначен</a:t>
            </a:r>
            <a:r>
              <a:rPr lang="en-US" dirty="0" smtClean="0"/>
              <a:t> </a:t>
            </a:r>
            <a:r>
              <a:rPr lang="en-US" dirty="0" err="1" smtClean="0"/>
              <a:t>для</a:t>
            </a:r>
            <a:r>
              <a:rPr lang="ru-RU" dirty="0" smtClean="0"/>
              <a:t> </a:t>
            </a:r>
            <a:r>
              <a:rPr lang="ru-RU" dirty="0" err="1" smtClean="0"/>
              <a:t>содейств</a:t>
            </a:r>
            <a:r>
              <a:rPr lang="en-US" dirty="0" err="1" smtClean="0"/>
              <a:t>ия</a:t>
            </a:r>
            <a:r>
              <a:rPr lang="ru-RU" dirty="0" smtClean="0"/>
              <a:t> </a:t>
            </a:r>
            <a:r>
              <a:rPr lang="ru-RU" dirty="0"/>
              <a:t>инновационному использованию этих данных и </a:t>
            </a:r>
            <a:r>
              <a:rPr lang="ru-RU" dirty="0" err="1" smtClean="0"/>
              <a:t>включени</a:t>
            </a:r>
            <a:r>
              <a:rPr lang="en-US" dirty="0" smtClean="0"/>
              <a:t>я</a:t>
            </a:r>
            <a:r>
              <a:rPr lang="ru-RU" dirty="0" smtClean="0"/>
              <a:t> </a:t>
            </a:r>
            <a:r>
              <a:rPr lang="ru-RU" dirty="0"/>
              <a:t>компаний в </a:t>
            </a:r>
            <a:r>
              <a:rPr lang="ru-RU" dirty="0" err="1" smtClean="0"/>
              <a:t>разработк</a:t>
            </a:r>
            <a:r>
              <a:rPr lang="en-US" dirty="0" smtClean="0"/>
              <a:t>у</a:t>
            </a:r>
            <a:r>
              <a:rPr lang="ru-RU" dirty="0" smtClean="0"/>
              <a:t> </a:t>
            </a:r>
            <a:r>
              <a:rPr lang="ru-RU" dirty="0"/>
              <a:t>новых услуг (</a:t>
            </a:r>
            <a:r>
              <a:rPr lang="ru-RU" dirty="0" err="1" smtClean="0"/>
              <a:t>приложени</a:t>
            </a:r>
            <a:r>
              <a:rPr lang="en-US" dirty="0" smtClean="0"/>
              <a:t>й</a:t>
            </a:r>
            <a:r>
              <a:rPr lang="ru-RU" dirty="0" smtClean="0"/>
              <a:t>).</a:t>
            </a:r>
            <a:endParaRPr lang="en-US" dirty="0" smtClean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8098" y="1533378"/>
            <a:ext cx="6879102" cy="5008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34654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el 3"/>
          <p:cNvSpPr>
            <a:spLocks noGrp="1"/>
          </p:cNvSpPr>
          <p:nvPr>
            <p:ph type="title"/>
          </p:nvPr>
        </p:nvSpPr>
        <p:spPr bwMode="auto">
          <a:xfrm>
            <a:off x="2063750" y="1206500"/>
            <a:ext cx="8147050" cy="78263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/>
          <a:p>
            <a:r>
              <a:rPr lang="de-AT" altLang="de-DE" dirty="0" err="1" smtClean="0"/>
              <a:t>Cлабые</a:t>
            </a:r>
            <a:r>
              <a:rPr lang="de-AT" altLang="de-DE" dirty="0" smtClean="0"/>
              <a:t> </a:t>
            </a:r>
            <a:r>
              <a:rPr lang="de-AT" altLang="de-DE" dirty="0" err="1" smtClean="0"/>
              <a:t>стороны</a:t>
            </a:r>
            <a:endParaRPr lang="de-AT" altLang="de-DE" dirty="0" smtClean="0"/>
          </a:p>
        </p:txBody>
      </p:sp>
      <p:sp>
        <p:nvSpPr>
          <p:cNvPr id="16387" name="Inhaltsplatzhalter 4"/>
          <p:cNvSpPr>
            <a:spLocks noGrp="1"/>
          </p:cNvSpPr>
          <p:nvPr>
            <p:ph sz="quarter" idx="12"/>
          </p:nvPr>
        </p:nvSpPr>
        <p:spPr>
          <a:xfrm>
            <a:off x="1774825" y="2060575"/>
            <a:ext cx="8642350" cy="4032250"/>
          </a:xfrm>
        </p:spPr>
        <p:txBody>
          <a:bodyPr>
            <a:normAutofit/>
          </a:bodyPr>
          <a:lstStyle/>
          <a:p>
            <a:r>
              <a:rPr lang="en-US" altLang="de-DE" sz="2000" dirty="0" err="1" smtClean="0"/>
              <a:t>Регулирующие</a:t>
            </a:r>
            <a:r>
              <a:rPr lang="en-US" altLang="de-DE" sz="2000" dirty="0" smtClean="0"/>
              <a:t> </a:t>
            </a:r>
            <a:r>
              <a:rPr lang="en-US" altLang="de-DE" sz="2000" dirty="0" err="1" smtClean="0"/>
              <a:t>документы</a:t>
            </a:r>
            <a:r>
              <a:rPr lang="ru-RU" altLang="de-DE" sz="2000" dirty="0" smtClean="0"/>
              <a:t> </a:t>
            </a:r>
            <a:r>
              <a:rPr lang="ru-RU" altLang="de-DE" sz="2000" dirty="0"/>
              <a:t>/ </a:t>
            </a:r>
            <a:r>
              <a:rPr lang="en-US" altLang="de-DE" sz="2000" dirty="0" err="1" smtClean="0"/>
              <a:t>стратегии</a:t>
            </a:r>
            <a:r>
              <a:rPr lang="en-US" altLang="de-DE" sz="2000" dirty="0" smtClean="0"/>
              <a:t> </a:t>
            </a:r>
            <a:r>
              <a:rPr lang="ru-RU" altLang="de-DE" sz="2000" dirty="0" smtClean="0"/>
              <a:t>/ правила</a:t>
            </a:r>
            <a:r>
              <a:rPr lang="en-US" altLang="de-DE" sz="2000" dirty="0" smtClean="0"/>
              <a:t> </a:t>
            </a:r>
            <a:r>
              <a:rPr lang="en-US" altLang="de-DE" sz="2000" dirty="0" err="1" smtClean="0"/>
              <a:t>для</a:t>
            </a:r>
            <a:r>
              <a:rPr lang="en-US" altLang="de-DE" sz="2000" dirty="0" smtClean="0"/>
              <a:t> ОГД </a:t>
            </a:r>
            <a:r>
              <a:rPr lang="ru-RU" altLang="de-DE" sz="2000" dirty="0" smtClean="0"/>
              <a:t>/ </a:t>
            </a:r>
            <a:r>
              <a:rPr lang="ru-RU" altLang="de-DE" sz="2000" dirty="0"/>
              <a:t>PSI</a:t>
            </a:r>
          </a:p>
          <a:p>
            <a:r>
              <a:rPr lang="en-US" altLang="de-DE" sz="2000" dirty="0" err="1" smtClean="0"/>
              <a:t>Недостаток</a:t>
            </a:r>
            <a:r>
              <a:rPr lang="ru-RU" altLang="de-DE" sz="2000" dirty="0" smtClean="0"/>
              <a:t> </a:t>
            </a:r>
            <a:r>
              <a:rPr lang="ru-RU" altLang="de-DE" sz="2000" dirty="0"/>
              <a:t>знаний, способностей, </a:t>
            </a:r>
            <a:r>
              <a:rPr lang="en-US" altLang="de-DE" sz="2000" dirty="0" err="1" smtClean="0"/>
              <a:t>ресурсов</a:t>
            </a:r>
            <a:endParaRPr lang="ru-RU" altLang="de-DE" sz="2000" dirty="0"/>
          </a:p>
          <a:p>
            <a:r>
              <a:rPr lang="en-US" altLang="de-DE" sz="2000" dirty="0" err="1" smtClean="0"/>
              <a:t>Отсутс</a:t>
            </a:r>
            <a:r>
              <a:rPr lang="ru-RU" altLang="de-DE" sz="2000" dirty="0" smtClean="0"/>
              <a:t>т</a:t>
            </a:r>
            <a:r>
              <a:rPr lang="en-US" altLang="de-DE" sz="2000" dirty="0" err="1" smtClean="0"/>
              <a:t>вие</a:t>
            </a:r>
            <a:r>
              <a:rPr lang="ru-RU" altLang="de-DE" sz="2000" dirty="0" smtClean="0"/>
              <a:t> машиночитаемы</a:t>
            </a:r>
            <a:r>
              <a:rPr lang="en-US" altLang="de-DE" sz="2000" dirty="0" smtClean="0"/>
              <a:t>х</a:t>
            </a:r>
            <a:r>
              <a:rPr lang="ru-RU" altLang="de-DE" sz="2000" dirty="0" smtClean="0"/>
              <a:t> формат</a:t>
            </a:r>
            <a:r>
              <a:rPr lang="en-US" altLang="de-DE" sz="2000" dirty="0" err="1" smtClean="0"/>
              <a:t>ов</a:t>
            </a:r>
            <a:endParaRPr lang="ru-RU" altLang="de-DE" sz="2000" dirty="0"/>
          </a:p>
          <a:p>
            <a:r>
              <a:rPr lang="en-US" altLang="de-DE" sz="2000" dirty="0" smtClean="0"/>
              <a:t>К</a:t>
            </a:r>
            <a:r>
              <a:rPr lang="ru-RU" altLang="de-DE" sz="2000" dirty="0" err="1" smtClean="0"/>
              <a:t>ампании</a:t>
            </a:r>
            <a:r>
              <a:rPr lang="ru-RU" altLang="de-DE" sz="2000" dirty="0" smtClean="0"/>
              <a:t> </a:t>
            </a:r>
            <a:r>
              <a:rPr lang="ru-RU" altLang="de-DE" sz="2000" dirty="0"/>
              <a:t>по повышению осведомленности</a:t>
            </a:r>
          </a:p>
          <a:p>
            <a:r>
              <a:rPr lang="ru-RU" altLang="de-DE" sz="2000" dirty="0"/>
              <a:t>Бизнес-план / рынок </a:t>
            </a:r>
            <a:r>
              <a:rPr lang="en-US" altLang="de-DE" sz="2000" dirty="0" err="1" smtClean="0"/>
              <a:t>открытых</a:t>
            </a:r>
            <a:r>
              <a:rPr lang="en-US" altLang="de-DE" sz="2000" dirty="0" smtClean="0"/>
              <a:t> </a:t>
            </a:r>
            <a:r>
              <a:rPr lang="en-US" altLang="de-DE" sz="2000" dirty="0" err="1" smtClean="0"/>
              <a:t>государственных</a:t>
            </a:r>
            <a:r>
              <a:rPr lang="en-US" altLang="de-DE" sz="2000" dirty="0" smtClean="0"/>
              <a:t> </a:t>
            </a:r>
            <a:r>
              <a:rPr lang="en-US" altLang="de-DE" sz="2000" dirty="0" err="1" smtClean="0"/>
              <a:t>данных</a:t>
            </a:r>
            <a:endParaRPr lang="ru-RU" altLang="de-DE" sz="2000" dirty="0"/>
          </a:p>
          <a:p>
            <a:r>
              <a:rPr lang="ru-RU" altLang="de-DE" sz="2000" dirty="0"/>
              <a:t>Спрос только в </a:t>
            </a:r>
            <a:r>
              <a:rPr lang="en-US" altLang="de-DE" sz="2000" dirty="0" err="1" smtClean="0"/>
              <a:t>особых</a:t>
            </a:r>
            <a:r>
              <a:rPr lang="en-US" altLang="de-DE" sz="2000" dirty="0" smtClean="0"/>
              <a:t> </a:t>
            </a:r>
            <a:r>
              <a:rPr lang="en-US" altLang="de-DE" sz="2000" dirty="0" err="1" smtClean="0"/>
              <a:t>областях</a:t>
            </a:r>
            <a:endParaRPr lang="ru-RU" altLang="de-DE" sz="2000" dirty="0"/>
          </a:p>
          <a:p>
            <a:r>
              <a:rPr lang="ru-RU" altLang="de-DE" sz="2000" dirty="0"/>
              <a:t>Отсутствие мотивации / стимулирования </a:t>
            </a:r>
            <a:r>
              <a:rPr lang="ru-RU" altLang="de-DE" sz="2000" dirty="0" smtClean="0"/>
              <a:t>/</a:t>
            </a:r>
            <a:r>
              <a:rPr lang="en-US" altLang="de-DE" sz="2000" dirty="0" smtClean="0"/>
              <a:t> </a:t>
            </a:r>
            <a:r>
              <a:rPr lang="en-US" altLang="de-DE" sz="2000" dirty="0" err="1" smtClean="0"/>
              <a:t>принуждения</a:t>
            </a:r>
            <a:r>
              <a:rPr lang="ru-RU" altLang="de-DE" sz="2000" dirty="0" smtClean="0"/>
              <a:t> </a:t>
            </a:r>
            <a:r>
              <a:rPr lang="ru-RU" altLang="de-DE" sz="2000" dirty="0"/>
              <a:t>органов </a:t>
            </a:r>
            <a:r>
              <a:rPr lang="en-US" altLang="de-DE" sz="2000" dirty="0" err="1" smtClean="0"/>
              <a:t>власти</a:t>
            </a:r>
            <a:r>
              <a:rPr lang="ru-RU" altLang="de-DE" sz="2000" dirty="0" smtClean="0"/>
              <a:t> </a:t>
            </a:r>
            <a:r>
              <a:rPr lang="ru-RU" altLang="de-DE" sz="2000" dirty="0"/>
              <a:t>открывать данные</a:t>
            </a:r>
          </a:p>
          <a:p>
            <a:r>
              <a:rPr lang="ru-RU" altLang="de-DE" sz="2000" dirty="0"/>
              <a:t>Отсутствие участия органов местного </a:t>
            </a:r>
            <a:r>
              <a:rPr lang="ru-RU" altLang="de-DE" sz="2000" dirty="0" smtClean="0"/>
              <a:t>самоуправления</a:t>
            </a:r>
            <a:endParaRPr lang="en-US" altLang="de-DE" sz="2000" dirty="0" smtClean="0"/>
          </a:p>
        </p:txBody>
      </p:sp>
    </p:spTree>
    <p:extLst>
      <p:ext uri="{BB962C8B-B14F-4D97-AF65-F5344CB8AC3E}">
        <p14:creationId xmlns:p14="http://schemas.microsoft.com/office/powerpoint/2010/main" val="39209879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>
                <a:solidFill>
                  <a:schemeClr val="accent2"/>
                </a:solidFill>
              </a:rPr>
              <a:t>Валюта 21-го века - открытые данные</a:t>
            </a:r>
            <a:endParaRPr lang="en-US" dirty="0">
              <a:solidFill>
                <a:schemeClr val="accent2"/>
              </a:solidFill>
            </a:endParaRPr>
          </a:p>
        </p:txBody>
      </p:sp>
      <p:pic>
        <p:nvPicPr>
          <p:cNvPr id="4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904207"/>
            <a:ext cx="4194175" cy="2097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>
            <a:hlinkClick r:id="rId4"/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4214813"/>
            <a:ext cx="4258269" cy="16671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6"/>
          <p:cNvSpPr/>
          <p:nvPr/>
        </p:nvSpPr>
        <p:spPr>
          <a:xfrm>
            <a:off x="5256630" y="1582480"/>
            <a:ext cx="6799903" cy="49552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40000"/>
              </a:spcBef>
              <a:buClr>
                <a:schemeClr val="accent2"/>
              </a:buClr>
            </a:pPr>
            <a:r>
              <a:rPr lang="ru-RU" altLang="de-DE" sz="2000" noProof="1" smtClean="0"/>
              <a:t>Информация</a:t>
            </a:r>
            <a:r>
              <a:rPr lang="en-US" altLang="de-DE" sz="2000" noProof="1" smtClean="0"/>
              <a:t> – это </a:t>
            </a:r>
            <a:r>
              <a:rPr lang="ru-RU" altLang="de-DE" sz="2000" noProof="1" smtClean="0"/>
              <a:t>золото </a:t>
            </a:r>
            <a:r>
              <a:rPr lang="ru-RU" altLang="de-DE" sz="2000" noProof="1"/>
              <a:t>21-го века. По оценкам Европейской комиссии потенциальный доход от предоставления </a:t>
            </a:r>
            <a:r>
              <a:rPr lang="ru-RU" altLang="de-DE" sz="2000" noProof="1" smtClean="0"/>
              <a:t>информации</a:t>
            </a:r>
            <a:r>
              <a:rPr lang="en-US" altLang="de-DE" sz="2000" noProof="1" smtClean="0"/>
              <a:t> государственным сектором</a:t>
            </a:r>
            <a:r>
              <a:rPr lang="ru-RU" altLang="de-DE" sz="2000" noProof="1" smtClean="0"/>
              <a:t> </a:t>
            </a:r>
            <a:r>
              <a:rPr lang="ru-RU" altLang="de-DE" sz="2000" noProof="1"/>
              <a:t>(PSI) для повторного </a:t>
            </a:r>
            <a:r>
              <a:rPr lang="ru-RU" altLang="de-DE" sz="2000" noProof="1" smtClean="0"/>
              <a:t>использования</a:t>
            </a:r>
            <a:r>
              <a:rPr lang="en-US" altLang="de-DE" sz="2000" noProof="1" smtClean="0"/>
              <a:t> мог бы обеспечить приток </a:t>
            </a:r>
            <a:r>
              <a:rPr lang="en-US" altLang="de-DE" sz="2000" noProof="1" smtClean="0"/>
              <a:t>сре</a:t>
            </a:r>
            <a:r>
              <a:rPr lang="ru-RU" altLang="de-DE" sz="2000" noProof="1" smtClean="0"/>
              <a:t>д</a:t>
            </a:r>
            <a:r>
              <a:rPr lang="en-US" altLang="de-DE" sz="2000" noProof="1" smtClean="0"/>
              <a:t>ств </a:t>
            </a:r>
            <a:r>
              <a:rPr lang="en-US" altLang="de-DE" sz="2000" noProof="1" smtClean="0"/>
              <a:t>в экономику ЕС до </a:t>
            </a:r>
            <a:r>
              <a:rPr lang="ru-RU" altLang="de-DE" sz="2000" noProof="1" smtClean="0"/>
              <a:t>40 миллиардов</a:t>
            </a:r>
            <a:r>
              <a:rPr lang="en-US" altLang="de-DE" sz="2000" noProof="1" smtClean="0"/>
              <a:t> ежегодно</a:t>
            </a:r>
            <a:r>
              <a:rPr lang="ru-RU" altLang="de-DE" sz="2000" noProof="1" smtClean="0"/>
              <a:t>.</a:t>
            </a:r>
            <a:endParaRPr lang="ru-RU" altLang="de-DE" sz="2000" noProof="1"/>
          </a:p>
          <a:p>
            <a:pPr>
              <a:spcBef>
                <a:spcPct val="40000"/>
              </a:spcBef>
              <a:buClr>
                <a:schemeClr val="accent2"/>
              </a:buClr>
            </a:pPr>
            <a:r>
              <a:rPr lang="ru-RU" altLang="de-DE" sz="2000" noProof="1"/>
              <a:t>Для того, чтобы раскрыть потенциал цифровой </a:t>
            </a:r>
            <a:r>
              <a:rPr lang="ru-RU" altLang="de-DE" sz="2000" noProof="1" smtClean="0"/>
              <a:t>PSI</a:t>
            </a:r>
            <a:r>
              <a:rPr lang="en-US" altLang="de-DE" sz="2000" noProof="1" smtClean="0"/>
              <a:t>, </a:t>
            </a:r>
            <a:r>
              <a:rPr lang="ru-RU" altLang="de-DE" sz="2000" noProof="1" smtClean="0"/>
              <a:t>п</a:t>
            </a:r>
            <a:r>
              <a:rPr lang="en-US" altLang="de-DE" sz="2000" noProof="1" smtClean="0"/>
              <a:t>отенциальные пользователи</a:t>
            </a:r>
            <a:r>
              <a:rPr lang="ru-RU" altLang="de-DE" sz="2000" noProof="1" smtClean="0"/>
              <a:t> </a:t>
            </a:r>
            <a:r>
              <a:rPr lang="ru-RU" altLang="de-DE" sz="2000" noProof="1"/>
              <a:t>должны быть в состоянии "обнаружить и </a:t>
            </a:r>
            <a:r>
              <a:rPr lang="en-US" altLang="de-DE" sz="2000" noProof="1" smtClean="0"/>
              <a:t>получить </a:t>
            </a:r>
            <a:r>
              <a:rPr lang="ru-RU" altLang="de-DE" sz="2000" noProof="1" smtClean="0"/>
              <a:t>доступ</a:t>
            </a:r>
            <a:r>
              <a:rPr lang="ru-RU" altLang="de-DE" sz="2000" noProof="1"/>
              <a:t>" </a:t>
            </a:r>
            <a:r>
              <a:rPr lang="en-US" altLang="de-DE" sz="2000" noProof="1" smtClean="0"/>
              <a:t>к </a:t>
            </a:r>
            <a:r>
              <a:rPr lang="ru-RU" altLang="de-DE" sz="2000" noProof="1" smtClean="0"/>
              <a:t>набор</a:t>
            </a:r>
            <a:r>
              <a:rPr lang="en-US" altLang="de-DE" sz="2000" noProof="1" smtClean="0"/>
              <a:t>ам</a:t>
            </a:r>
            <a:r>
              <a:rPr lang="ru-RU" altLang="de-DE" sz="2000" noProof="1" smtClean="0"/>
              <a:t> данных</a:t>
            </a:r>
            <a:r>
              <a:rPr lang="en-US" altLang="de-DE" sz="2000" noProof="1" smtClean="0"/>
              <a:t>, в повторном использовании которых</a:t>
            </a:r>
            <a:r>
              <a:rPr lang="ru-RU" altLang="de-DE" sz="2000" noProof="1" smtClean="0"/>
              <a:t> </a:t>
            </a:r>
            <a:r>
              <a:rPr lang="ru-RU" altLang="de-DE" sz="2000" noProof="1"/>
              <a:t>они могут быть </a:t>
            </a:r>
            <a:r>
              <a:rPr lang="ru-RU" altLang="de-DE" sz="2000" noProof="1" smtClean="0"/>
              <a:t>заинтересованы.</a:t>
            </a:r>
            <a:endParaRPr lang="en-US" altLang="de-DE" sz="2000" noProof="1" smtClean="0"/>
          </a:p>
          <a:p>
            <a:pPr>
              <a:spcBef>
                <a:spcPct val="40000"/>
              </a:spcBef>
              <a:buClr>
                <a:schemeClr val="accent2"/>
              </a:buClr>
            </a:pPr>
            <a:r>
              <a:rPr lang="ru-RU" altLang="de-DE" sz="2000" noProof="1"/>
              <a:t>Первое издание </a:t>
            </a:r>
            <a:r>
              <a:rPr lang="en-US" altLang="de-DE" sz="2000" noProof="1"/>
              <a:t>П</a:t>
            </a:r>
            <a:r>
              <a:rPr lang="ru-RU" altLang="de-DE" sz="2000" noProof="1" smtClean="0"/>
              <a:t>риложения </a:t>
            </a:r>
            <a:r>
              <a:rPr lang="ru-RU" altLang="de-DE" sz="2000" noProof="1"/>
              <a:t>для демократии </a:t>
            </a:r>
            <a:r>
              <a:rPr lang="en-US" altLang="de-DE" sz="2000" noProof="1" smtClean="0"/>
              <a:t>послужило толчком к созданию </a:t>
            </a:r>
            <a:r>
              <a:rPr lang="ru-RU" altLang="de-DE" sz="2000" noProof="1" smtClean="0"/>
              <a:t>47 приложени</a:t>
            </a:r>
            <a:r>
              <a:rPr lang="en-US" altLang="de-DE" sz="2000" noProof="1" smtClean="0"/>
              <a:t>й для сети </a:t>
            </a:r>
            <a:r>
              <a:rPr lang="ru-RU" altLang="de-DE" sz="2000" noProof="1" smtClean="0"/>
              <a:t>Интернет</a:t>
            </a:r>
            <a:r>
              <a:rPr lang="ru-RU" altLang="de-DE" sz="2000" noProof="1"/>
              <a:t>, IPhone и Facebook </a:t>
            </a:r>
            <a:r>
              <a:rPr lang="ru-RU" altLang="de-DE" sz="2000" noProof="1" smtClean="0"/>
              <a:t>в </a:t>
            </a:r>
            <a:r>
              <a:rPr lang="ru-RU" altLang="de-DE" sz="2000" noProof="1"/>
              <a:t>течение 30 дней </a:t>
            </a:r>
            <a:r>
              <a:rPr lang="ru-RU" altLang="de-DE" sz="2000" noProof="1" smtClean="0"/>
              <a:t>– </a:t>
            </a:r>
            <a:r>
              <a:rPr lang="en-US" altLang="de-DE" sz="2000" noProof="1" smtClean="0"/>
              <a:t>доход городу составил </a:t>
            </a:r>
            <a:r>
              <a:rPr lang="ru-RU" altLang="de-DE" sz="2000" noProof="1" smtClean="0"/>
              <a:t>$ 2300000</a:t>
            </a:r>
            <a:r>
              <a:rPr lang="en-US" altLang="de-DE" sz="2000" noProof="1" smtClean="0"/>
              <a:t> при инвестиции </a:t>
            </a:r>
            <a:r>
              <a:rPr lang="ru-RU" altLang="de-DE" sz="2000" noProof="1" smtClean="0"/>
              <a:t>на </a:t>
            </a:r>
            <a:r>
              <a:rPr lang="ru-RU" altLang="de-DE" sz="2000" noProof="1"/>
              <a:t>сумму $ 50 </a:t>
            </a:r>
            <a:r>
              <a:rPr lang="ru-RU" altLang="de-DE" sz="2000" noProof="1" smtClean="0"/>
              <a:t>000 </a:t>
            </a:r>
            <a:r>
              <a:rPr lang="en-US" altLang="de-DE" sz="2000" dirty="0">
                <a:sym typeface="Wingdings" pitchFamily="2" charset="2"/>
              </a:rPr>
              <a:t> </a:t>
            </a:r>
            <a:r>
              <a:rPr lang="ru-RU" altLang="de-DE" sz="2000" noProof="1" smtClean="0"/>
              <a:t>+ </a:t>
            </a:r>
            <a:r>
              <a:rPr lang="ru-RU" altLang="de-DE" sz="2000" noProof="1"/>
              <a:t>5000% </a:t>
            </a:r>
            <a:r>
              <a:rPr lang="ru-RU" altLang="de-DE" sz="2000" noProof="1" smtClean="0"/>
              <a:t>рентабельности</a:t>
            </a:r>
            <a:r>
              <a:rPr lang="en-US" altLang="de-DE" sz="2000" noProof="1" smtClean="0"/>
              <a:t>.</a:t>
            </a:r>
            <a:endParaRPr lang="de-AT" altLang="de-DE" noProof="1"/>
          </a:p>
        </p:txBody>
      </p:sp>
    </p:spTree>
    <p:extLst>
      <p:ext uri="{BB962C8B-B14F-4D97-AF65-F5344CB8AC3E}">
        <p14:creationId xmlns:p14="http://schemas.microsoft.com/office/powerpoint/2010/main" val="18157559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el 3"/>
          <p:cNvSpPr>
            <a:spLocks noGrp="1"/>
          </p:cNvSpPr>
          <p:nvPr>
            <p:ph type="title"/>
          </p:nvPr>
        </p:nvSpPr>
        <p:spPr bwMode="auto">
          <a:xfrm>
            <a:off x="2063750" y="764655"/>
            <a:ext cx="8147050" cy="78263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/>
          <a:p>
            <a:r>
              <a:rPr lang="de-AT" altLang="de-DE" dirty="0" err="1" smtClean="0"/>
              <a:t>Конкретные</a:t>
            </a:r>
            <a:r>
              <a:rPr lang="de-AT" altLang="de-DE" dirty="0" smtClean="0"/>
              <a:t> </a:t>
            </a:r>
            <a:r>
              <a:rPr lang="de-AT" altLang="de-DE" dirty="0" err="1" smtClean="0"/>
              <a:t>задачи</a:t>
            </a:r>
            <a:endParaRPr lang="de-AT" altLang="de-DE" dirty="0" smtClean="0"/>
          </a:p>
        </p:txBody>
      </p:sp>
      <p:sp>
        <p:nvSpPr>
          <p:cNvPr id="18435" name="Inhaltsplatzhalter 4"/>
          <p:cNvSpPr>
            <a:spLocks noGrp="1"/>
          </p:cNvSpPr>
          <p:nvPr>
            <p:ph sz="quarter" idx="12"/>
          </p:nvPr>
        </p:nvSpPr>
        <p:spPr>
          <a:xfrm>
            <a:off x="1774825" y="1628775"/>
            <a:ext cx="8642350" cy="4679950"/>
          </a:xfrm>
        </p:spPr>
        <p:txBody>
          <a:bodyPr>
            <a:normAutofit/>
          </a:bodyPr>
          <a:lstStyle/>
          <a:p>
            <a:r>
              <a:rPr lang="ru-RU" altLang="de-DE" sz="2000" dirty="0"/>
              <a:t>Обзор: </a:t>
            </a:r>
            <a:r>
              <a:rPr lang="ru-RU" altLang="de-DE" sz="2000" dirty="0" smtClean="0"/>
              <a:t>доступны</a:t>
            </a:r>
            <a:r>
              <a:rPr lang="en-US" altLang="de-DE" sz="2000" dirty="0" smtClean="0"/>
              <a:t>е </a:t>
            </a:r>
            <a:r>
              <a:rPr lang="ru-RU" altLang="de-DE" sz="2000" dirty="0" smtClean="0"/>
              <a:t>наборы </a:t>
            </a:r>
            <a:r>
              <a:rPr lang="ru-RU" altLang="de-DE" sz="2000" dirty="0"/>
              <a:t>данных </a:t>
            </a:r>
            <a:endParaRPr lang="en-US" altLang="de-DE" sz="2000" dirty="0" smtClean="0"/>
          </a:p>
          <a:p>
            <a:r>
              <a:rPr lang="ru-RU" altLang="de-DE" sz="2000" dirty="0" smtClean="0"/>
              <a:t>Дорожная </a:t>
            </a:r>
            <a:r>
              <a:rPr lang="ru-RU" altLang="de-DE" sz="2000" dirty="0"/>
              <a:t>карта / </a:t>
            </a:r>
            <a:r>
              <a:rPr lang="en-US" altLang="de-DE" sz="2000" dirty="0" err="1" smtClean="0"/>
              <a:t>график</a:t>
            </a:r>
            <a:r>
              <a:rPr lang="en-US" altLang="de-DE" sz="2000" dirty="0" smtClean="0"/>
              <a:t> </a:t>
            </a:r>
            <a:r>
              <a:rPr lang="ru-RU" altLang="de-DE" sz="2000" dirty="0" smtClean="0"/>
              <a:t>/ </a:t>
            </a:r>
            <a:r>
              <a:rPr lang="ru-RU" altLang="de-DE" sz="2000" dirty="0"/>
              <a:t>руководство / измерения / показатели</a:t>
            </a:r>
          </a:p>
          <a:p>
            <a:r>
              <a:rPr lang="ru-RU" altLang="de-DE" sz="2000" dirty="0" smtClean="0"/>
              <a:t>Принят</a:t>
            </a:r>
            <a:r>
              <a:rPr lang="en-US" altLang="de-DE" sz="2000" dirty="0" err="1" smtClean="0"/>
              <a:t>ие</a:t>
            </a:r>
            <a:r>
              <a:rPr lang="ru-RU" altLang="de-DE" sz="2000" dirty="0" smtClean="0"/>
              <a:t> </a:t>
            </a:r>
            <a:r>
              <a:rPr lang="ru-RU" altLang="de-DE" sz="2000" dirty="0" err="1" smtClean="0"/>
              <a:t>международны</a:t>
            </a:r>
            <a:r>
              <a:rPr lang="en-US" altLang="de-DE" sz="2000" dirty="0" smtClean="0"/>
              <a:t>х </a:t>
            </a:r>
            <a:r>
              <a:rPr lang="ru-RU" altLang="de-DE" sz="2000" dirty="0" smtClean="0"/>
              <a:t>принцип</a:t>
            </a:r>
            <a:r>
              <a:rPr lang="en-US" altLang="de-DE" sz="2000" dirty="0" err="1" smtClean="0"/>
              <a:t>ов</a:t>
            </a:r>
            <a:r>
              <a:rPr lang="ru-RU" altLang="de-DE" sz="2000" dirty="0" smtClean="0"/>
              <a:t> </a:t>
            </a:r>
            <a:r>
              <a:rPr lang="en-US" altLang="de-DE" sz="2000" dirty="0" smtClean="0"/>
              <a:t>ОГД</a:t>
            </a:r>
            <a:endParaRPr lang="ru-RU" altLang="de-DE" sz="2000" dirty="0"/>
          </a:p>
          <a:p>
            <a:r>
              <a:rPr lang="en-US" altLang="de-DE" sz="2000" dirty="0" err="1" smtClean="0"/>
              <a:t>Проверка</a:t>
            </a:r>
            <a:r>
              <a:rPr lang="en-US" altLang="de-DE" sz="2000" dirty="0" smtClean="0"/>
              <a:t> </a:t>
            </a:r>
            <a:r>
              <a:rPr lang="en-US" altLang="de-DE" sz="2000" dirty="0" err="1" smtClean="0"/>
              <a:t>на</a:t>
            </a:r>
            <a:r>
              <a:rPr lang="en-US" altLang="de-DE" sz="2000" dirty="0" smtClean="0"/>
              <a:t> с</a:t>
            </a:r>
            <a:r>
              <a:rPr lang="ru-RU" altLang="de-DE" sz="2000" dirty="0" err="1" smtClean="0"/>
              <a:t>овместимость</a:t>
            </a:r>
            <a:endParaRPr lang="ru-RU" altLang="de-DE" sz="2000" dirty="0"/>
          </a:p>
          <a:p>
            <a:r>
              <a:rPr lang="ru-RU" altLang="de-DE" sz="2000" dirty="0"/>
              <a:t>Более широкое осознание новых возможностей в целевых группах</a:t>
            </a:r>
          </a:p>
          <a:p>
            <a:r>
              <a:rPr lang="ru-RU" altLang="de-DE" sz="2000" dirty="0"/>
              <a:t>Усиление конкуренции и взаимного улучшения (между органами)</a:t>
            </a:r>
          </a:p>
          <a:p>
            <a:r>
              <a:rPr lang="ru-RU" altLang="de-DE" sz="2000" dirty="0"/>
              <a:t>Повышению общественного доверия посредством </a:t>
            </a:r>
            <a:r>
              <a:rPr lang="en-US" altLang="de-DE" sz="2000" dirty="0" err="1" smtClean="0"/>
              <a:t>предоставления</a:t>
            </a:r>
            <a:r>
              <a:rPr lang="en-US" altLang="de-DE" sz="2000" dirty="0" smtClean="0"/>
              <a:t> </a:t>
            </a:r>
            <a:r>
              <a:rPr lang="ru-RU" altLang="de-DE" sz="2000" dirty="0" err="1" smtClean="0"/>
              <a:t>информаци</a:t>
            </a:r>
            <a:r>
              <a:rPr lang="en-US" altLang="de-DE" sz="2000" dirty="0" smtClean="0"/>
              <a:t>и, </a:t>
            </a:r>
            <a:r>
              <a:rPr lang="en-US" altLang="de-DE" sz="2000" dirty="0" err="1" smtClean="0"/>
              <a:t>приводящее</a:t>
            </a:r>
            <a:r>
              <a:rPr lang="en-US" altLang="de-DE" sz="2000" dirty="0" smtClean="0"/>
              <a:t> к </a:t>
            </a:r>
            <a:r>
              <a:rPr lang="en-US" altLang="de-DE" sz="2000" dirty="0" err="1" smtClean="0"/>
              <a:t>активному</a:t>
            </a:r>
            <a:r>
              <a:rPr lang="en-US" altLang="de-DE" sz="2000" dirty="0" smtClean="0"/>
              <a:t> </a:t>
            </a:r>
            <a:r>
              <a:rPr lang="en-US" altLang="de-DE" sz="2000" dirty="0" err="1" smtClean="0"/>
              <a:t>мотивированному</a:t>
            </a:r>
            <a:r>
              <a:rPr lang="en-US" altLang="de-DE" sz="2000" dirty="0" smtClean="0"/>
              <a:t> </a:t>
            </a:r>
            <a:r>
              <a:rPr lang="en-US" altLang="de-DE" sz="2000" dirty="0" err="1" smtClean="0"/>
              <a:t>участию</a:t>
            </a:r>
            <a:r>
              <a:rPr lang="en-US" altLang="de-DE" sz="2000" dirty="0" smtClean="0"/>
              <a:t> </a:t>
            </a:r>
            <a:r>
              <a:rPr lang="en-US" altLang="de-DE" sz="2000" dirty="0" err="1" smtClean="0"/>
              <a:t>граждан</a:t>
            </a:r>
            <a:r>
              <a:rPr lang="en-US" altLang="de-DE" sz="2000" dirty="0" smtClean="0"/>
              <a:t> </a:t>
            </a:r>
            <a:endParaRPr lang="ru-RU" altLang="de-DE" sz="2000" dirty="0"/>
          </a:p>
          <a:p>
            <a:r>
              <a:rPr lang="ru-RU" altLang="de-DE" sz="2000" dirty="0"/>
              <a:t>Создание </a:t>
            </a:r>
            <a:r>
              <a:rPr lang="ru-RU" altLang="de-DE" sz="2000" dirty="0" err="1" smtClean="0"/>
              <a:t>стартапов</a:t>
            </a:r>
            <a:endParaRPr lang="de-AT" altLang="de-DE" sz="2000" dirty="0"/>
          </a:p>
          <a:p>
            <a:endParaRPr lang="de-DE" altLang="de-DE" sz="2000" dirty="0"/>
          </a:p>
        </p:txBody>
      </p:sp>
    </p:spTree>
    <p:extLst>
      <p:ext uri="{BB962C8B-B14F-4D97-AF65-F5344CB8AC3E}">
        <p14:creationId xmlns:p14="http://schemas.microsoft.com/office/powerpoint/2010/main" val="5270969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05000" y="838200"/>
            <a:ext cx="8229600" cy="54864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ka-GE" b="1" dirty="0">
                <a:solidFill>
                  <a:schemeClr val="tx2"/>
                </a:solidFill>
              </a:rPr>
              <a:t> </a:t>
            </a:r>
            <a:r>
              <a:rPr lang="ka-GE" b="1" dirty="0" smtClean="0">
                <a:solidFill>
                  <a:schemeClr val="tx2"/>
                </a:solidFill>
              </a:rPr>
              <a:t>        </a:t>
            </a:r>
            <a:r>
              <a:rPr lang="en-US" b="1" dirty="0" smtClean="0">
                <a:solidFill>
                  <a:schemeClr val="tx2"/>
                </a:solidFill>
                <a:latin typeface="Uni Mtavruli Bold" pitchFamily="34" charset="0"/>
              </a:rPr>
              <a:t>    </a:t>
            </a:r>
          </a:p>
          <a:p>
            <a:pPr algn="ctr">
              <a:buNone/>
            </a:pPr>
            <a:endParaRPr lang="en-US" b="1" dirty="0">
              <a:solidFill>
                <a:schemeClr val="tx1">
                  <a:lumMod val="50000"/>
                  <a:lumOff val="50000"/>
                </a:schemeClr>
              </a:solidFill>
              <a:latin typeface="Uni Mtavruli Bold" pitchFamily="34" charset="0"/>
            </a:endParaRPr>
          </a:p>
          <a:p>
            <a:pPr algn="ctr">
              <a:buNone/>
            </a:pPr>
            <a:endParaRPr lang="ka-GE" sz="36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algn="ctr">
              <a:buNone/>
            </a:pPr>
            <a:endParaRPr lang="en-US" b="1" dirty="0" smtClean="0">
              <a:solidFill>
                <a:schemeClr val="bg2">
                  <a:lumMod val="25000"/>
                </a:schemeClr>
              </a:solidFill>
              <a:latin typeface="Uni Sans Bold" pitchFamily="34" charset="0"/>
              <a:hlinkClick r:id="rId3"/>
            </a:endParaRPr>
          </a:p>
          <a:p>
            <a:pPr algn="ctr">
              <a:buNone/>
            </a:pPr>
            <a:endParaRPr lang="en-US" b="1" dirty="0">
              <a:solidFill>
                <a:schemeClr val="bg2">
                  <a:lumMod val="25000"/>
                </a:schemeClr>
              </a:solidFill>
              <a:latin typeface="Uni Sans Bold" pitchFamily="34" charset="0"/>
              <a:hlinkClick r:id="rId3"/>
            </a:endParaRPr>
          </a:p>
          <a:p>
            <a:pPr algn="ctr">
              <a:buNone/>
            </a:pPr>
            <a:r>
              <a:rPr lang="en-US" b="1" dirty="0" smtClean="0">
                <a:solidFill>
                  <a:schemeClr val="bg2">
                    <a:lumMod val="25000"/>
                  </a:schemeClr>
                </a:solidFill>
                <a:latin typeface="Uni Sans Bold" pitchFamily="34" charset="0"/>
              </a:rPr>
              <a:t>ngoderdzishvili@dea.gov.ge</a:t>
            </a:r>
            <a:endParaRPr lang="en-US" b="1" dirty="0" smtClean="0">
              <a:solidFill>
                <a:schemeClr val="bg2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Uni Sans Bold" pitchFamily="34" charset="0"/>
            </a:endParaRPr>
          </a:p>
          <a:p>
            <a:pPr algn="ctr">
              <a:buNone/>
            </a:pPr>
            <a:endParaRPr lang="en-US" sz="1300" dirty="0">
              <a:solidFill>
                <a:schemeClr val="tx1">
                  <a:lumMod val="65000"/>
                  <a:lumOff val="35000"/>
                </a:schemeClr>
              </a:solidFill>
              <a:latin typeface="Imprint MT Shadow" pitchFamily="82" charset="0"/>
            </a:endParaRPr>
          </a:p>
          <a:p>
            <a:pPr algn="ctr">
              <a:buNone/>
            </a:pPr>
            <a:endParaRPr lang="en-US" sz="2400" i="1" dirty="0">
              <a:solidFill>
                <a:schemeClr val="tx1">
                  <a:lumMod val="65000"/>
                  <a:lumOff val="35000"/>
                </a:schemeClr>
              </a:solidFill>
              <a:latin typeface="Imprint MT Shadow" pitchFamily="82" charset="0"/>
            </a:endParaRPr>
          </a:p>
        </p:txBody>
      </p:sp>
      <p:pic>
        <p:nvPicPr>
          <p:cNvPr id="4" name="Picture 19" descr="Questionmark"/>
          <p:cNvPicPr>
            <a:picLocks noChangeAspect="1" noChangeArrowheads="1"/>
          </p:cNvPicPr>
          <p:nvPr/>
        </p:nvPicPr>
        <p:blipFill>
          <a:blip r:embed="rId4" cstate="print"/>
          <a:srcRect l="25429" r="17274" b="3322"/>
          <a:stretch>
            <a:fillRect/>
          </a:stretch>
        </p:blipFill>
        <p:spPr bwMode="auto">
          <a:xfrm>
            <a:off x="8458203" y="1295400"/>
            <a:ext cx="2357331" cy="2982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9564704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solidFill>
                  <a:schemeClr val="accent2"/>
                </a:solidFill>
              </a:rPr>
              <a:t>ИТ очень важны для достижения результатов от реформ</a:t>
            </a:r>
            <a:endParaRPr lang="en-US" dirty="0">
              <a:solidFill>
                <a:schemeClr val="accent2"/>
              </a:solidFill>
            </a:endParaRP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2181578" y="1814692"/>
            <a:ext cx="7772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spcAft>
                <a:spcPts val="600"/>
              </a:spcAft>
              <a:buFont typeface="Arial" pitchFamily="34" charset="0"/>
              <a:buNone/>
              <a:defRPr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>
                <a:latin typeface="Sylfaen" pitchFamily="18" charset="0"/>
              </a:rPr>
              <a:t>In Georgia, reforms were taking place actively since 2004.  Main attention was paid to  business process optimization and transparency in organization processes. </a:t>
            </a:r>
            <a:endParaRPr lang="en-US" sz="1600" dirty="0">
              <a:latin typeface="Sylfaen" pitchFamily="18" charset="0"/>
            </a:endParaRPr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1605626848"/>
              </p:ext>
            </p:extLst>
          </p:nvPr>
        </p:nvGraphicFramePr>
        <p:xfrm>
          <a:off x="2029178" y="1890892"/>
          <a:ext cx="8077200" cy="2743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Rounded Rectangle 5"/>
          <p:cNvSpPr/>
          <p:nvPr/>
        </p:nvSpPr>
        <p:spPr>
          <a:xfrm>
            <a:off x="2029178" y="4786492"/>
            <a:ext cx="8077200" cy="1219200"/>
          </a:xfrm>
          <a:prstGeom prst="roundRect">
            <a:avLst/>
          </a:prstGeom>
          <a:solidFill>
            <a:srgbClr val="FF0000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lIns="360000" anchor="ctr">
            <a:noAutofit/>
          </a:bodyPr>
          <a:lstStyle/>
          <a:p>
            <a:pPr algn="ctr"/>
            <a:r>
              <a:rPr lang="en-US" sz="3200" b="1" dirty="0" smtClean="0">
                <a:solidFill>
                  <a:srgbClr val="FFFFFF"/>
                </a:solidFill>
                <a:latin typeface="Arial"/>
                <a:ea typeface="Times New Roman"/>
              </a:rPr>
              <a:t>ИНФОРМАЦИОННЫЕ ТЕХНОЛОГИИ</a:t>
            </a:r>
            <a:endParaRPr lang="en-US" sz="1200" dirty="0"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2971684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6968" y="112542"/>
            <a:ext cx="9930489" cy="6745458"/>
          </a:xfrm>
        </p:spPr>
      </p:pic>
      <p:sp>
        <p:nvSpPr>
          <p:cNvPr id="3" name="Rectangle 2"/>
          <p:cNvSpPr/>
          <p:nvPr/>
        </p:nvSpPr>
        <p:spPr>
          <a:xfrm>
            <a:off x="4334907" y="1660459"/>
            <a:ext cx="6570133" cy="1938992"/>
          </a:xfrm>
          <a:prstGeom prst="rect">
            <a:avLst/>
          </a:prstGeom>
          <a:solidFill>
            <a:srgbClr val="DAD8D8"/>
          </a:solidFill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600" dirty="0">
                <a:latin typeface="Arial Black" panose="020B0A04020102020204" pitchFamily="34" charset="0"/>
              </a:rPr>
              <a:t>П</a:t>
            </a:r>
            <a:r>
              <a:rPr lang="ru-RU" sz="1600" dirty="0" smtClean="0">
                <a:latin typeface="Arial Black" panose="020B0A04020102020204" pitchFamily="34" charset="0"/>
              </a:rPr>
              <a:t>о </a:t>
            </a:r>
            <a:r>
              <a:rPr lang="ru-RU" sz="1600" dirty="0">
                <a:latin typeface="Arial Black" panose="020B0A04020102020204" pitchFamily="34" charset="0"/>
              </a:rPr>
              <a:t>данным </a:t>
            </a:r>
            <a:r>
              <a:rPr lang="en-US" sz="1600" dirty="0" err="1" smtClean="0">
                <a:latin typeface="Arial Black" panose="020B0A04020102020204" pitchFamily="34" charset="0"/>
              </a:rPr>
              <a:t>рейтинга</a:t>
            </a:r>
            <a:r>
              <a:rPr lang="ru-RU" sz="1600" dirty="0" smtClean="0">
                <a:latin typeface="Arial Black" panose="020B0A04020102020204" pitchFamily="34" charset="0"/>
              </a:rPr>
              <a:t> электронного </a:t>
            </a:r>
            <a:r>
              <a:rPr lang="ru-RU" sz="1600" dirty="0">
                <a:latin typeface="Arial Black" panose="020B0A04020102020204" pitchFamily="34" charset="0"/>
              </a:rPr>
              <a:t>правительства ООН </a:t>
            </a:r>
            <a:r>
              <a:rPr lang="ru-RU" sz="1600" dirty="0" smtClean="0">
                <a:latin typeface="Arial Black" panose="020B0A04020102020204" pitchFamily="34" charset="0"/>
              </a:rPr>
              <a:t>2014 </a:t>
            </a:r>
            <a:r>
              <a:rPr lang="ru-RU" sz="1600" dirty="0">
                <a:latin typeface="Arial Black" panose="020B0A04020102020204" pitchFamily="34" charset="0"/>
              </a:rPr>
              <a:t>года, Грузия </a:t>
            </a:r>
            <a:r>
              <a:rPr lang="ru-RU" sz="1600" dirty="0" smtClean="0">
                <a:latin typeface="Arial Black" panose="020B0A04020102020204" pitchFamily="34" charset="0"/>
              </a:rPr>
              <a:t>улучшила</a:t>
            </a:r>
            <a:r>
              <a:rPr lang="en-US" sz="1600" dirty="0" smtClean="0">
                <a:latin typeface="Arial Black" panose="020B0A04020102020204" pitchFamily="34" charset="0"/>
              </a:rPr>
              <a:t> </a:t>
            </a:r>
            <a:r>
              <a:rPr lang="en-US" sz="1600" dirty="0" err="1" smtClean="0">
                <a:latin typeface="Arial Black" panose="020B0A04020102020204" pitchFamily="34" charset="0"/>
              </a:rPr>
              <a:t>показатель</a:t>
            </a:r>
            <a:r>
              <a:rPr lang="en-US" sz="1600" dirty="0" smtClean="0">
                <a:latin typeface="Arial Black" panose="020B0A04020102020204" pitchFamily="34" charset="0"/>
              </a:rPr>
              <a:t> </a:t>
            </a:r>
            <a:r>
              <a:rPr lang="en-US" sz="1600" dirty="0" err="1" smtClean="0">
                <a:latin typeface="Arial Black" panose="020B0A04020102020204" pitchFamily="34" charset="0"/>
              </a:rPr>
              <a:t>по</a:t>
            </a:r>
            <a:r>
              <a:rPr lang="en-US" sz="1600" dirty="0" smtClean="0">
                <a:latin typeface="Arial Black" panose="020B0A04020102020204" pitchFamily="34" charset="0"/>
              </a:rPr>
              <a:t> </a:t>
            </a:r>
            <a:r>
              <a:rPr lang="en-US" sz="1600" dirty="0" err="1" smtClean="0">
                <a:latin typeface="Arial Black" panose="020B0A04020102020204" pitchFamily="34" charset="0"/>
              </a:rPr>
              <a:t>развитию</a:t>
            </a:r>
            <a:r>
              <a:rPr lang="ru-RU" sz="1600" dirty="0" smtClean="0">
                <a:latin typeface="Arial Black" panose="020B0A04020102020204" pitchFamily="34" charset="0"/>
              </a:rPr>
              <a:t> </a:t>
            </a:r>
            <a:r>
              <a:rPr lang="ru-RU" sz="1600" dirty="0">
                <a:latin typeface="Arial Black" panose="020B0A04020102020204" pitchFamily="34" charset="0"/>
              </a:rPr>
              <a:t>электронного </a:t>
            </a:r>
            <a:r>
              <a:rPr lang="ru-RU" sz="1600" dirty="0" smtClean="0">
                <a:latin typeface="Arial Black" panose="020B0A04020102020204" pitchFamily="34" charset="0"/>
              </a:rPr>
              <a:t>правительства</a:t>
            </a:r>
            <a:r>
              <a:rPr lang="en-US" sz="1600" dirty="0" smtClean="0">
                <a:latin typeface="Arial Black" panose="020B0A04020102020204" pitchFamily="34" charset="0"/>
              </a:rPr>
              <a:t> </a:t>
            </a:r>
            <a:r>
              <a:rPr lang="en-US" sz="1600" dirty="0" err="1" smtClean="0">
                <a:latin typeface="Arial Black" panose="020B0A04020102020204" pitchFamily="34" charset="0"/>
              </a:rPr>
              <a:t>на</a:t>
            </a:r>
            <a:r>
              <a:rPr lang="ru-RU" sz="1600" dirty="0" smtClean="0">
                <a:latin typeface="Arial Black" panose="020B0A04020102020204" pitchFamily="34" charset="0"/>
              </a:rPr>
              <a:t> 16 </a:t>
            </a:r>
            <a:r>
              <a:rPr lang="en-US" sz="1600" dirty="0" err="1" smtClean="0">
                <a:latin typeface="Arial Black" panose="020B0A04020102020204" pitchFamily="34" charset="0"/>
              </a:rPr>
              <a:t>позиций</a:t>
            </a:r>
            <a:r>
              <a:rPr lang="en-US" sz="1600" dirty="0" smtClean="0">
                <a:latin typeface="Arial Black" panose="020B0A04020102020204" pitchFamily="34" charset="0"/>
              </a:rPr>
              <a:t> </a:t>
            </a:r>
            <a:r>
              <a:rPr lang="ru-RU" sz="1600" dirty="0" smtClean="0">
                <a:latin typeface="Arial Black" panose="020B0A04020102020204" pitchFamily="34" charset="0"/>
              </a:rPr>
              <a:t>и п</a:t>
            </a:r>
            <a:r>
              <a:rPr lang="en-US" sz="1600" dirty="0" err="1" smtClean="0">
                <a:latin typeface="Arial Black" panose="020B0A04020102020204" pitchFamily="34" charset="0"/>
              </a:rPr>
              <a:t>однялась</a:t>
            </a:r>
            <a:r>
              <a:rPr lang="ru-RU" sz="1600" dirty="0" smtClean="0">
                <a:latin typeface="Arial Black" panose="020B0A04020102020204" pitchFamily="34" charset="0"/>
              </a:rPr>
              <a:t> </a:t>
            </a:r>
            <a:r>
              <a:rPr lang="ru-RU" sz="1600" dirty="0">
                <a:latin typeface="Arial Black" panose="020B0A04020102020204" pitchFamily="34" charset="0"/>
              </a:rPr>
              <a:t>с </a:t>
            </a:r>
            <a:r>
              <a:rPr lang="ru-RU" sz="1600" dirty="0" smtClean="0">
                <a:latin typeface="Arial Black" panose="020B0A04020102020204" pitchFamily="34" charset="0"/>
              </a:rPr>
              <a:t>72</a:t>
            </a:r>
            <a:r>
              <a:rPr lang="en-US" sz="1600" dirty="0" smtClean="0">
                <a:latin typeface="Arial Black" panose="020B0A04020102020204" pitchFamily="34" charset="0"/>
              </a:rPr>
              <a:t>-</a:t>
            </a:r>
            <a:r>
              <a:rPr lang="en-US" sz="1600" dirty="0" err="1" smtClean="0">
                <a:latin typeface="Arial Black" panose="020B0A04020102020204" pitchFamily="34" charset="0"/>
              </a:rPr>
              <a:t>го</a:t>
            </a:r>
            <a:r>
              <a:rPr lang="en-US" sz="1600" dirty="0" smtClean="0">
                <a:latin typeface="Arial Black" panose="020B0A04020102020204" pitchFamily="34" charset="0"/>
              </a:rPr>
              <a:t> </a:t>
            </a:r>
            <a:r>
              <a:rPr lang="en-US" sz="1600" dirty="0" err="1" smtClean="0">
                <a:latin typeface="Arial Black" panose="020B0A04020102020204" pitchFamily="34" charset="0"/>
              </a:rPr>
              <a:t>места</a:t>
            </a:r>
            <a:r>
              <a:rPr lang="ru-RU" sz="1600" dirty="0" smtClean="0">
                <a:latin typeface="Arial Black" panose="020B0A04020102020204" pitchFamily="34" charset="0"/>
              </a:rPr>
              <a:t> </a:t>
            </a:r>
            <a:r>
              <a:rPr lang="en-US" sz="1600" dirty="0" err="1" smtClean="0">
                <a:latin typeface="Arial Black" panose="020B0A04020102020204" pitchFamily="34" charset="0"/>
              </a:rPr>
              <a:t>на</a:t>
            </a:r>
            <a:r>
              <a:rPr lang="ru-RU" sz="1600" dirty="0" smtClean="0">
                <a:latin typeface="Arial Black" panose="020B0A04020102020204" pitchFamily="34" charset="0"/>
              </a:rPr>
              <a:t> 56</a:t>
            </a:r>
            <a:r>
              <a:rPr lang="en-US" sz="1600" dirty="0" smtClean="0">
                <a:latin typeface="Arial Black" panose="020B0A04020102020204" pitchFamily="34" charset="0"/>
              </a:rPr>
              <a:t>-е</a:t>
            </a:r>
            <a:r>
              <a:rPr lang="ru-RU" sz="1600" dirty="0" smtClean="0">
                <a:latin typeface="Arial Black" panose="020B0A04020102020204" pitchFamily="34" charset="0"/>
              </a:rPr>
              <a:t> </a:t>
            </a:r>
            <a:r>
              <a:rPr lang="ru-RU" sz="1600" dirty="0">
                <a:latin typeface="Arial Black" panose="020B0A04020102020204" pitchFamily="34" charset="0"/>
              </a:rPr>
              <a:t>среди 193 </a:t>
            </a:r>
            <a:r>
              <a:rPr lang="ru-RU" sz="1600" dirty="0" smtClean="0">
                <a:latin typeface="Arial Black" panose="020B0A04020102020204" pitchFamily="34" charset="0"/>
              </a:rPr>
              <a:t>стран</a:t>
            </a:r>
            <a:endParaRPr lang="en-US" sz="1600" dirty="0" smtClean="0">
              <a:latin typeface="Arial Black" panose="020B0A04020102020204" pitchFamily="34" charset="0"/>
            </a:endParaRPr>
          </a:p>
          <a:p>
            <a:pPr algn="ctr">
              <a:lnSpc>
                <a:spcPct val="150000"/>
              </a:lnSpc>
            </a:pPr>
            <a:endParaRPr lang="en-US" sz="1600" dirty="0">
              <a:latin typeface="Arial Black" panose="020B0A04020102020204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235210" y="5627000"/>
            <a:ext cx="7653866" cy="669414"/>
          </a:xfrm>
          <a:prstGeom prst="rect">
            <a:avLst/>
          </a:prstGeom>
          <a:solidFill>
            <a:srgbClr val="DAD8D8"/>
          </a:solidFill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25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ЭТО ЗНАЧИТЕЛЬНЫЙ ПРОГРЕСС!</a:t>
            </a:r>
            <a:endParaRPr lang="en-US" sz="2500" dirty="0">
              <a:solidFill>
                <a:srgbClr val="FF0000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113465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2945" y="393259"/>
            <a:ext cx="10515600" cy="1325563"/>
          </a:xfrm>
        </p:spPr>
        <p:txBody>
          <a:bodyPr>
            <a:normAutofit/>
          </a:bodyPr>
          <a:lstStyle/>
          <a:p>
            <a:r>
              <a:rPr lang="en-US" dirty="0" err="1" smtClean="0">
                <a:solidFill>
                  <a:schemeClr val="accent2"/>
                </a:solidFill>
              </a:rPr>
              <a:t>Видение</a:t>
            </a:r>
            <a:r>
              <a:rPr lang="en-US" dirty="0" smtClean="0">
                <a:solidFill>
                  <a:schemeClr val="accent2"/>
                </a:solidFill>
              </a:rPr>
              <a:t> </a:t>
            </a:r>
            <a:r>
              <a:rPr lang="en-US" dirty="0" err="1" smtClean="0">
                <a:solidFill>
                  <a:schemeClr val="accent2"/>
                </a:solidFill>
              </a:rPr>
              <a:t>Открытого</a:t>
            </a:r>
            <a:r>
              <a:rPr lang="en-US" dirty="0" smtClean="0">
                <a:solidFill>
                  <a:schemeClr val="accent2"/>
                </a:solidFill>
              </a:rPr>
              <a:t> </a:t>
            </a:r>
            <a:r>
              <a:rPr lang="en-US" dirty="0" err="1" smtClean="0">
                <a:solidFill>
                  <a:schemeClr val="accent2"/>
                </a:solidFill>
              </a:rPr>
              <a:t>правительства</a:t>
            </a:r>
            <a:r>
              <a:rPr lang="en-US" dirty="0" smtClean="0">
                <a:solidFill>
                  <a:schemeClr val="accent2"/>
                </a:solidFill>
              </a:rPr>
              <a:t> в </a:t>
            </a:r>
            <a:r>
              <a:rPr lang="en-US" dirty="0" err="1" smtClean="0">
                <a:solidFill>
                  <a:schemeClr val="accent2"/>
                </a:solidFill>
              </a:rPr>
              <a:t>Грузии</a:t>
            </a:r>
            <a:endParaRPr lang="en-US" dirty="0">
              <a:solidFill>
                <a:schemeClr val="accent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altLang="en-US" dirty="0"/>
              <a:t>Открытое правительство понимается как полное представление о </a:t>
            </a:r>
            <a:r>
              <a:rPr lang="en-US" altLang="en-US" dirty="0" err="1" smtClean="0"/>
              <a:t>формировании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электронного</a:t>
            </a:r>
            <a:r>
              <a:rPr lang="en-US" altLang="en-US" dirty="0"/>
              <a:t> </a:t>
            </a:r>
            <a:r>
              <a:rPr lang="ru-RU" altLang="en-US" dirty="0" smtClean="0"/>
              <a:t>обществ</a:t>
            </a:r>
            <a:r>
              <a:rPr lang="en-US" altLang="en-US" dirty="0"/>
              <a:t>а</a:t>
            </a:r>
            <a:r>
              <a:rPr lang="ru-RU" altLang="en-US" dirty="0" smtClean="0"/>
              <a:t>. </a:t>
            </a:r>
            <a:r>
              <a:rPr lang="ru-RU" altLang="en-US" dirty="0"/>
              <a:t>Целью является повсеместное вовлечение граждан во </a:t>
            </a:r>
            <a:r>
              <a:rPr lang="ru-RU" altLang="en-US" dirty="0" smtClean="0"/>
              <a:t>все аспект</a:t>
            </a:r>
            <a:r>
              <a:rPr lang="en-US" altLang="en-US" dirty="0" smtClean="0"/>
              <a:t>ы</a:t>
            </a:r>
            <a:r>
              <a:rPr lang="ru-RU" altLang="en-US" dirty="0" smtClean="0"/>
              <a:t> </a:t>
            </a:r>
            <a:r>
              <a:rPr lang="ru-RU" altLang="en-US" dirty="0"/>
              <a:t>разработки электронного общества. Подход открытости </a:t>
            </a:r>
            <a:r>
              <a:rPr lang="en-US" altLang="en-US" dirty="0" err="1" smtClean="0"/>
              <a:t>можно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извлечь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из</a:t>
            </a:r>
            <a:r>
              <a:rPr lang="en-US" altLang="en-US" dirty="0" smtClean="0"/>
              <a:t> </a:t>
            </a:r>
            <a:r>
              <a:rPr lang="ru-RU" altLang="en-US" dirty="0" smtClean="0"/>
              <a:t>разных </a:t>
            </a:r>
            <a:r>
              <a:rPr lang="ru-RU" altLang="en-US" dirty="0"/>
              <a:t>социальных перспектив, например, открытые ресурсы для общего </a:t>
            </a:r>
            <a:r>
              <a:rPr lang="ru-RU" altLang="en-US" dirty="0" smtClean="0"/>
              <a:t>использования</a:t>
            </a:r>
            <a:r>
              <a:rPr lang="en-US" altLang="en-US" dirty="0" smtClean="0"/>
              <a:t> </a:t>
            </a:r>
            <a:r>
              <a:rPr lang="ru-RU" altLang="en-US" dirty="0" smtClean="0"/>
              <a:t>(</a:t>
            </a:r>
            <a:r>
              <a:rPr lang="en-US" altLang="en-US" dirty="0" err="1" smtClean="0"/>
              <a:t>Открытые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материалы</a:t>
            </a:r>
            <a:r>
              <a:rPr lang="ru-RU" altLang="en-US" dirty="0" smtClean="0"/>
              <a:t>, </a:t>
            </a:r>
            <a:r>
              <a:rPr lang="en-US" altLang="en-US" dirty="0" err="1" smtClean="0"/>
              <a:t>Открытые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данные</a:t>
            </a:r>
            <a:r>
              <a:rPr lang="ru-RU" altLang="en-US" dirty="0" smtClean="0"/>
              <a:t>, </a:t>
            </a:r>
            <a:r>
              <a:rPr lang="ru-RU" altLang="en-US" dirty="0"/>
              <a:t>и </a:t>
            </a:r>
            <a:r>
              <a:rPr lang="en-US" altLang="en-US" dirty="0" err="1" smtClean="0"/>
              <a:t>Открытый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ресурс</a:t>
            </a:r>
            <a:r>
              <a:rPr lang="ru-RU" altLang="en-US" dirty="0" smtClean="0"/>
              <a:t>), </a:t>
            </a:r>
            <a:r>
              <a:rPr lang="ru-RU" altLang="en-US" dirty="0"/>
              <a:t>Открытый доступ (к научным публикациям и </a:t>
            </a:r>
            <a:r>
              <a:rPr lang="ru-RU" altLang="en-US" dirty="0" err="1" smtClean="0"/>
              <a:t>данны</a:t>
            </a:r>
            <a:r>
              <a:rPr lang="en-US" altLang="en-US" dirty="0" smtClean="0"/>
              <a:t>м</a:t>
            </a:r>
            <a:r>
              <a:rPr lang="ru-RU" altLang="en-US" dirty="0" smtClean="0"/>
              <a:t>), </a:t>
            </a:r>
            <a:r>
              <a:rPr lang="en-US" altLang="en-US" dirty="0" err="1" smtClean="0"/>
              <a:t>Открытый</a:t>
            </a:r>
            <a:r>
              <a:rPr lang="en-US" altLang="en-US" dirty="0" smtClean="0"/>
              <a:t> ГБАМ</a:t>
            </a:r>
            <a:r>
              <a:rPr lang="en-US" altLang="en-US" dirty="0"/>
              <a:t> </a:t>
            </a:r>
            <a:r>
              <a:rPr lang="en-US" altLang="en-US" dirty="0" smtClean="0"/>
              <a:t>(</a:t>
            </a:r>
            <a:r>
              <a:rPr lang="ru-RU" altLang="en-US" dirty="0" smtClean="0"/>
              <a:t>галереи</a:t>
            </a:r>
            <a:r>
              <a:rPr lang="ru-RU" altLang="en-US" dirty="0"/>
              <a:t>, библиотеки, архивы и музеи) или </a:t>
            </a:r>
            <a:r>
              <a:rPr lang="ru-RU" altLang="en-US" dirty="0" smtClean="0"/>
              <a:t>открыты</a:t>
            </a:r>
            <a:r>
              <a:rPr lang="en-US" altLang="en-US" dirty="0" smtClean="0"/>
              <a:t>е</a:t>
            </a:r>
            <a:r>
              <a:rPr lang="ru-RU" altLang="en-US" dirty="0" smtClean="0"/>
              <a:t> </a:t>
            </a:r>
            <a:r>
              <a:rPr lang="ru-RU" altLang="en-US" dirty="0" err="1" smtClean="0"/>
              <a:t>инноваци</a:t>
            </a:r>
            <a:r>
              <a:rPr lang="en-US" altLang="en-US" dirty="0" smtClean="0"/>
              <a:t>и</a:t>
            </a:r>
            <a:r>
              <a:rPr lang="ru-RU" altLang="en-US" dirty="0" smtClean="0"/>
              <a:t>. </a:t>
            </a:r>
            <a:r>
              <a:rPr lang="ru-RU" altLang="en-US" dirty="0"/>
              <a:t>Открытое правительство </a:t>
            </a:r>
            <a:r>
              <a:rPr lang="en-US" altLang="en-US" dirty="0" err="1" smtClean="0"/>
              <a:t>делает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акцент</a:t>
            </a:r>
            <a:r>
              <a:rPr lang="en-US" altLang="en-US" dirty="0" smtClean="0"/>
              <a:t> </a:t>
            </a:r>
            <a:r>
              <a:rPr lang="ru-RU" altLang="en-US" dirty="0" smtClean="0"/>
              <a:t>на </a:t>
            </a:r>
            <a:r>
              <a:rPr lang="en-US" altLang="en-US" dirty="0" err="1" smtClean="0"/>
              <a:t>применении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принципов</a:t>
            </a:r>
            <a:r>
              <a:rPr lang="en-US" altLang="en-US" dirty="0" smtClean="0"/>
              <a:t> </a:t>
            </a:r>
            <a:r>
              <a:rPr lang="ru-RU" altLang="en-US" dirty="0" smtClean="0"/>
              <a:t>открытости </a:t>
            </a:r>
            <a:r>
              <a:rPr lang="ru-RU" altLang="en-US" dirty="0"/>
              <a:t>в государственном секторе</a:t>
            </a:r>
            <a:r>
              <a:rPr lang="ru-RU" altLang="en-US" dirty="0" smtClean="0"/>
              <a:t>.</a:t>
            </a:r>
            <a:endParaRPr lang="en-US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500990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928468" y="475364"/>
            <a:ext cx="9955936" cy="243143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endParaRPr lang="en-US" sz="4000" dirty="0">
              <a:solidFill>
                <a:schemeClr val="accent2">
                  <a:lumMod val="75000"/>
                </a:schemeClr>
              </a:solidFill>
              <a:latin typeface="Uni sans Bold"/>
            </a:endParaRPr>
          </a:p>
          <a:p>
            <a:pPr algn="ctr"/>
            <a:r>
              <a:rPr lang="en-US" sz="2400" b="1" kern="0" dirty="0" smtClean="0">
                <a:solidFill>
                  <a:srgbClr val="000000"/>
                </a:solidFill>
              </a:rPr>
              <a:t>ГРУЗИЯ </a:t>
            </a:r>
            <a:r>
              <a:rPr lang="en-US" sz="2400" b="1" kern="0" dirty="0" err="1" smtClean="0">
                <a:solidFill>
                  <a:srgbClr val="000000"/>
                </a:solidFill>
              </a:rPr>
              <a:t>состоит</a:t>
            </a:r>
            <a:r>
              <a:rPr lang="en-US" sz="2400" b="1" kern="0" dirty="0" smtClean="0">
                <a:solidFill>
                  <a:srgbClr val="000000"/>
                </a:solidFill>
              </a:rPr>
              <a:t> </a:t>
            </a:r>
          </a:p>
          <a:p>
            <a:pPr algn="ctr"/>
            <a:r>
              <a:rPr lang="en-US" sz="2400" b="1" kern="0" dirty="0" smtClean="0">
                <a:solidFill>
                  <a:srgbClr val="000000"/>
                </a:solidFill>
              </a:rPr>
              <a:t>в </a:t>
            </a:r>
            <a:r>
              <a:rPr lang="en-US" sz="2400" b="1" kern="0" dirty="0" err="1" smtClean="0">
                <a:solidFill>
                  <a:srgbClr val="000000"/>
                </a:solidFill>
              </a:rPr>
              <a:t>Партнерстве</a:t>
            </a:r>
            <a:r>
              <a:rPr lang="en-US" sz="2400" b="1" kern="0" dirty="0" smtClean="0">
                <a:solidFill>
                  <a:srgbClr val="000000"/>
                </a:solidFill>
              </a:rPr>
              <a:t> “</a:t>
            </a:r>
            <a:r>
              <a:rPr lang="en-US" sz="2400" b="1" kern="0" dirty="0" err="1" smtClean="0">
                <a:solidFill>
                  <a:srgbClr val="000000"/>
                </a:solidFill>
              </a:rPr>
              <a:t>Открытого</a:t>
            </a:r>
            <a:r>
              <a:rPr lang="en-US" sz="2400" b="1" kern="0" dirty="0" smtClean="0">
                <a:solidFill>
                  <a:srgbClr val="000000"/>
                </a:solidFill>
              </a:rPr>
              <a:t> </a:t>
            </a:r>
            <a:r>
              <a:rPr lang="en-US" sz="2400" b="1" kern="0" dirty="0" err="1" smtClean="0">
                <a:solidFill>
                  <a:srgbClr val="000000"/>
                </a:solidFill>
              </a:rPr>
              <a:t>Правительства</a:t>
            </a:r>
            <a:r>
              <a:rPr lang="en-US" sz="2400" b="1" kern="0" dirty="0" smtClean="0">
                <a:solidFill>
                  <a:srgbClr val="000000"/>
                </a:solidFill>
              </a:rPr>
              <a:t>” с 2011 г.</a:t>
            </a:r>
          </a:p>
          <a:p>
            <a:pPr algn="ctr"/>
            <a:endParaRPr lang="en-US" sz="1600" b="1" kern="0" dirty="0">
              <a:solidFill>
                <a:srgbClr val="000000"/>
              </a:solidFill>
            </a:endParaRPr>
          </a:p>
          <a:p>
            <a:pPr algn="ctr"/>
            <a:r>
              <a:rPr lang="en-US" sz="2400" b="1" kern="0" dirty="0" err="1" smtClean="0">
                <a:solidFill>
                  <a:srgbClr val="000000"/>
                </a:solidFill>
              </a:rPr>
              <a:t>Задача</a:t>
            </a:r>
            <a:r>
              <a:rPr lang="en-US" sz="2400" b="1" kern="0" dirty="0" smtClean="0">
                <a:solidFill>
                  <a:srgbClr val="000000"/>
                </a:solidFill>
              </a:rPr>
              <a:t> </a:t>
            </a:r>
            <a:r>
              <a:rPr lang="en-US" sz="2400" b="1" kern="0" dirty="0" err="1" smtClean="0">
                <a:solidFill>
                  <a:srgbClr val="000000"/>
                </a:solidFill>
              </a:rPr>
              <a:t>правительства</a:t>
            </a:r>
            <a:r>
              <a:rPr lang="en-US" sz="2400" b="1" kern="0" dirty="0" smtClean="0">
                <a:solidFill>
                  <a:srgbClr val="000000"/>
                </a:solidFill>
              </a:rPr>
              <a:t> </a:t>
            </a:r>
            <a:r>
              <a:rPr lang="en-US" sz="2400" b="1" kern="0" dirty="0" err="1" smtClean="0">
                <a:solidFill>
                  <a:srgbClr val="000000"/>
                </a:solidFill>
              </a:rPr>
              <a:t>Грузии</a:t>
            </a:r>
            <a:r>
              <a:rPr lang="en-US" sz="2400" b="1" kern="0" dirty="0" smtClean="0">
                <a:solidFill>
                  <a:srgbClr val="000000"/>
                </a:solidFill>
              </a:rPr>
              <a:t> </a:t>
            </a:r>
            <a:r>
              <a:rPr lang="en-US" sz="2400" b="1" kern="0" dirty="0" err="1" smtClean="0">
                <a:solidFill>
                  <a:srgbClr val="000000"/>
                </a:solidFill>
              </a:rPr>
              <a:t>стать</a:t>
            </a:r>
            <a:r>
              <a:rPr lang="en-US" sz="2400" b="1" kern="0" dirty="0" smtClean="0">
                <a:solidFill>
                  <a:srgbClr val="000000"/>
                </a:solidFill>
              </a:rPr>
              <a:t> “</a:t>
            </a:r>
            <a:r>
              <a:rPr lang="en-US" sz="2400" b="1" kern="0" dirty="0" err="1" smtClean="0">
                <a:solidFill>
                  <a:srgbClr val="000000"/>
                </a:solidFill>
              </a:rPr>
              <a:t>более</a:t>
            </a:r>
            <a:r>
              <a:rPr lang="en-US" sz="2400" b="1" kern="0" dirty="0" smtClean="0">
                <a:solidFill>
                  <a:srgbClr val="000000"/>
                </a:solidFill>
              </a:rPr>
              <a:t> </a:t>
            </a:r>
            <a:r>
              <a:rPr lang="en-US" sz="2400" b="1" kern="0" dirty="0" err="1" smtClean="0">
                <a:solidFill>
                  <a:srgbClr val="000000"/>
                </a:solidFill>
              </a:rPr>
              <a:t>прозрачным</a:t>
            </a:r>
            <a:r>
              <a:rPr lang="en-US" sz="2400" b="1" kern="0" dirty="0" smtClean="0">
                <a:solidFill>
                  <a:srgbClr val="000000"/>
                </a:solidFill>
              </a:rPr>
              <a:t>, </a:t>
            </a:r>
            <a:r>
              <a:rPr lang="en-US" sz="2400" b="1" kern="0" dirty="0" err="1" smtClean="0">
                <a:solidFill>
                  <a:srgbClr val="000000"/>
                </a:solidFill>
              </a:rPr>
              <a:t>ответственным</a:t>
            </a:r>
            <a:r>
              <a:rPr lang="en-US" sz="2400" b="1" kern="0" dirty="0" smtClean="0">
                <a:solidFill>
                  <a:srgbClr val="000000"/>
                </a:solidFill>
              </a:rPr>
              <a:t>, </a:t>
            </a:r>
            <a:r>
              <a:rPr lang="en-US" sz="2400" b="1" kern="0" dirty="0" err="1" smtClean="0">
                <a:solidFill>
                  <a:srgbClr val="000000"/>
                </a:solidFill>
              </a:rPr>
              <a:t>инновационным</a:t>
            </a:r>
            <a:r>
              <a:rPr lang="en-US" sz="2400" b="1" kern="0" dirty="0" smtClean="0">
                <a:solidFill>
                  <a:srgbClr val="000000"/>
                </a:solidFill>
              </a:rPr>
              <a:t> и </a:t>
            </a:r>
            <a:r>
              <a:rPr lang="en-US" sz="2400" b="1" kern="0" dirty="0" err="1" smtClean="0">
                <a:solidFill>
                  <a:srgbClr val="000000"/>
                </a:solidFill>
              </a:rPr>
              <a:t>открытым</a:t>
            </a:r>
            <a:r>
              <a:rPr lang="en-US" sz="2400" b="1" kern="0" dirty="0" smtClean="0">
                <a:solidFill>
                  <a:srgbClr val="000000"/>
                </a:solidFill>
              </a:rPr>
              <a:t> к </a:t>
            </a:r>
            <a:r>
              <a:rPr lang="en-US" sz="2400" b="1" kern="0" dirty="0" err="1" smtClean="0">
                <a:solidFill>
                  <a:srgbClr val="000000"/>
                </a:solidFill>
              </a:rPr>
              <a:t>участию</a:t>
            </a:r>
            <a:r>
              <a:rPr lang="en-US" sz="2400" b="1" kern="0" dirty="0" smtClean="0">
                <a:solidFill>
                  <a:srgbClr val="000000"/>
                </a:solidFill>
              </a:rPr>
              <a:t> </a:t>
            </a:r>
            <a:r>
              <a:rPr lang="en-US" sz="2400" b="1" kern="0" dirty="0" err="1" smtClean="0">
                <a:solidFill>
                  <a:srgbClr val="000000"/>
                </a:solidFill>
              </a:rPr>
              <a:t>граждан</a:t>
            </a:r>
            <a:r>
              <a:rPr lang="en-US" sz="2400" b="1" kern="0" dirty="0" smtClean="0">
                <a:solidFill>
                  <a:srgbClr val="000000"/>
                </a:solidFill>
              </a:rPr>
              <a:t>”</a:t>
            </a:r>
            <a:endParaRPr lang="ka-GE" sz="2400" b="1" kern="0" dirty="0">
              <a:solidFill>
                <a:srgbClr val="00000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869808" y="1362710"/>
            <a:ext cx="1631854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sz="2400" b="1" dirty="0" smtClean="0"/>
          </a:p>
          <a:p>
            <a:pPr algn="ctr"/>
            <a:endParaRPr lang="en-US" sz="2400" b="1" dirty="0"/>
          </a:p>
          <a:p>
            <a:pPr algn="ctr"/>
            <a:endParaRPr lang="en-US" sz="2000" dirty="0">
              <a:latin typeface="Uni Sans Bold" pitchFamily="34" charset="0"/>
            </a:endParaRPr>
          </a:p>
          <a:p>
            <a:pPr algn="ctr"/>
            <a:endParaRPr lang="en-US" sz="2000" dirty="0">
              <a:latin typeface="Uni Sans Bold" pitchFamily="34" charset="0"/>
            </a:endParaRPr>
          </a:p>
          <a:p>
            <a:pPr algn="ctr"/>
            <a:endParaRPr lang="en-US" sz="2000" dirty="0" smtClean="0">
              <a:latin typeface="Uni Sans Bold" pitchFamily="34" charset="0"/>
            </a:endParaRPr>
          </a:p>
          <a:p>
            <a:pPr algn="ctr"/>
            <a:r>
              <a:rPr lang="en-US" sz="2000" dirty="0" smtClean="0">
                <a:latin typeface="Uni Sans Bold" pitchFamily="34" charset="0"/>
              </a:rPr>
              <a:t>2013</a:t>
            </a:r>
            <a:endParaRPr lang="en-US" sz="2000" dirty="0">
              <a:latin typeface="Uni Sans Bold" pitchFamily="34" charset="0"/>
            </a:endParaRPr>
          </a:p>
          <a:p>
            <a:pPr algn="ctr"/>
            <a:r>
              <a:rPr lang="en-US" sz="2000" dirty="0" err="1" smtClean="0">
                <a:latin typeface="Uni Sans Bold" pitchFamily="34" charset="0"/>
              </a:rPr>
              <a:t>Награда</a:t>
            </a:r>
            <a:r>
              <a:rPr lang="en-US" sz="2000" dirty="0" smtClean="0">
                <a:latin typeface="Uni Sans Bold" pitchFamily="34" charset="0"/>
              </a:rPr>
              <a:t> “Bright Spot”</a:t>
            </a:r>
            <a:endParaRPr lang="en-US" sz="2000" dirty="0">
              <a:latin typeface="Uni Sans Bold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8328073" y="2039819"/>
            <a:ext cx="2658797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en-US" sz="2000" dirty="0">
              <a:latin typeface="Uni Sans Bold" pitchFamily="34" charset="0"/>
            </a:endParaRPr>
          </a:p>
          <a:p>
            <a:pPr algn="ctr"/>
            <a:endParaRPr lang="en-US" sz="2000" dirty="0" smtClean="0">
              <a:latin typeface="Uni Sans Bold" pitchFamily="34" charset="0"/>
            </a:endParaRPr>
          </a:p>
          <a:p>
            <a:pPr algn="ctr"/>
            <a:endParaRPr lang="en-US" sz="2000" dirty="0" smtClean="0">
              <a:latin typeface="Uni Sans Bold" pitchFamily="34" charset="0"/>
            </a:endParaRPr>
          </a:p>
          <a:p>
            <a:pPr algn="ctr"/>
            <a:r>
              <a:rPr lang="en-US" sz="2000" dirty="0" smtClean="0">
                <a:latin typeface="Uni Sans Bold" pitchFamily="34" charset="0"/>
              </a:rPr>
              <a:t>2014-2015</a:t>
            </a:r>
            <a:endParaRPr lang="en-US" sz="2000" dirty="0">
              <a:latin typeface="Uni Sans Bold" pitchFamily="34" charset="0"/>
            </a:endParaRPr>
          </a:p>
          <a:p>
            <a:pPr algn="ctr"/>
            <a:r>
              <a:rPr lang="en-US" sz="2000" dirty="0" err="1" smtClean="0">
                <a:latin typeface="Uni Sans Bold" pitchFamily="34" charset="0"/>
              </a:rPr>
              <a:t>Национальный</a:t>
            </a:r>
            <a:r>
              <a:rPr lang="en-US" sz="2000" dirty="0" smtClean="0">
                <a:latin typeface="Uni Sans Bold" pitchFamily="34" charset="0"/>
              </a:rPr>
              <a:t> </a:t>
            </a:r>
            <a:r>
              <a:rPr lang="en-US" sz="2000" dirty="0" err="1" smtClean="0">
                <a:latin typeface="Uni Sans Bold" pitchFamily="34" charset="0"/>
              </a:rPr>
              <a:t>план</a:t>
            </a:r>
            <a:r>
              <a:rPr lang="en-US" sz="2000" dirty="0" smtClean="0">
                <a:latin typeface="Uni Sans Bold" pitchFamily="34" charset="0"/>
              </a:rPr>
              <a:t> </a:t>
            </a:r>
            <a:r>
              <a:rPr lang="en-US" sz="2000" dirty="0" err="1" smtClean="0">
                <a:latin typeface="Uni Sans Bold" pitchFamily="34" charset="0"/>
              </a:rPr>
              <a:t>действий</a:t>
            </a:r>
            <a:r>
              <a:rPr lang="en-US" sz="2000" dirty="0" smtClean="0">
                <a:latin typeface="Uni Sans Bold" pitchFamily="34" charset="0"/>
              </a:rPr>
              <a:t> OGP</a:t>
            </a:r>
            <a:endParaRPr lang="en-US" sz="2000" dirty="0">
              <a:latin typeface="Uni Sans Bold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5373858" y="2039818"/>
            <a:ext cx="2349304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en-US" sz="2000" dirty="0">
              <a:latin typeface="Uni sans Bold"/>
            </a:endParaRPr>
          </a:p>
          <a:p>
            <a:pPr algn="ctr"/>
            <a:endParaRPr lang="en-US" sz="2000" dirty="0" smtClean="0">
              <a:latin typeface="Uni sans Bold"/>
            </a:endParaRPr>
          </a:p>
          <a:p>
            <a:pPr algn="ctr"/>
            <a:endParaRPr lang="en-US" sz="2000" dirty="0" smtClean="0">
              <a:latin typeface="Uni sans Bold"/>
            </a:endParaRPr>
          </a:p>
          <a:p>
            <a:pPr algn="ctr"/>
            <a:r>
              <a:rPr lang="en-US" sz="2000" dirty="0" smtClean="0">
                <a:latin typeface="Uni sans Bold"/>
              </a:rPr>
              <a:t>2014</a:t>
            </a:r>
            <a:endParaRPr lang="en-US" sz="2000" dirty="0">
              <a:latin typeface="Uni sans Bold"/>
            </a:endParaRPr>
          </a:p>
          <a:p>
            <a:pPr algn="ctr"/>
            <a:r>
              <a:rPr lang="en-US" sz="2000" dirty="0" err="1" smtClean="0">
                <a:latin typeface="Uni sans Bold"/>
              </a:rPr>
              <a:t>Избран</a:t>
            </a:r>
            <a:r>
              <a:rPr lang="en-US" sz="2000" dirty="0" smtClean="0">
                <a:latin typeface="Uni sans Bold"/>
              </a:rPr>
              <a:t> </a:t>
            </a:r>
            <a:r>
              <a:rPr lang="en-US" sz="2000" dirty="0" err="1" smtClean="0">
                <a:latin typeface="Uni sans Bold"/>
              </a:rPr>
              <a:t>членом</a:t>
            </a:r>
            <a:r>
              <a:rPr lang="en-US" sz="2000" dirty="0" smtClean="0">
                <a:latin typeface="Uni sans Bold"/>
              </a:rPr>
              <a:t> </a:t>
            </a:r>
            <a:r>
              <a:rPr lang="en-US" sz="2000" dirty="0" err="1" smtClean="0">
                <a:latin typeface="Uni sans Bold"/>
              </a:rPr>
              <a:t>Руководящего</a:t>
            </a:r>
            <a:r>
              <a:rPr lang="en-US" sz="2000" dirty="0" smtClean="0">
                <a:latin typeface="Uni sans Bold"/>
              </a:rPr>
              <a:t> </a:t>
            </a:r>
            <a:r>
              <a:rPr lang="en-US" sz="2000" dirty="0" err="1" smtClean="0">
                <a:latin typeface="Uni sans Bold"/>
              </a:rPr>
              <a:t>комитета</a:t>
            </a:r>
            <a:r>
              <a:rPr lang="en-US" sz="2000" dirty="0" smtClean="0">
                <a:latin typeface="Uni sans Bold"/>
              </a:rPr>
              <a:t> OGP</a:t>
            </a:r>
            <a:endParaRPr lang="en-US" sz="2000" dirty="0">
              <a:latin typeface="Uni sans Bold"/>
            </a:endParaRPr>
          </a:p>
        </p:txBody>
      </p:sp>
      <p:pic>
        <p:nvPicPr>
          <p:cNvPr id="16" name="Picture 2" descr="http://www.opengovpartnership.org/sites/default/files/styles/ogp_slideshow/public/SummitLogo1.png?itok=BMxvsKU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611" y="5247251"/>
            <a:ext cx="11943470" cy="14982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93896" y="1350498"/>
            <a:ext cx="1969476" cy="37548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sz="2000" dirty="0">
              <a:latin typeface="Uni Sans Bold" pitchFamily="34" charset="0"/>
            </a:endParaRPr>
          </a:p>
          <a:p>
            <a:pPr algn="ctr"/>
            <a:endParaRPr lang="en-US" sz="2000" dirty="0">
              <a:latin typeface="Uni Sans Bold" pitchFamily="34" charset="0"/>
            </a:endParaRPr>
          </a:p>
          <a:p>
            <a:pPr algn="ctr"/>
            <a:endParaRPr lang="en-US" sz="2000" dirty="0">
              <a:latin typeface="Uni Sans Bold" pitchFamily="34" charset="0"/>
            </a:endParaRPr>
          </a:p>
          <a:p>
            <a:pPr algn="ctr"/>
            <a:endParaRPr lang="en-US" sz="2000" dirty="0" smtClean="0">
              <a:latin typeface="Uni Sans Bold" pitchFamily="34" charset="0"/>
            </a:endParaRPr>
          </a:p>
          <a:p>
            <a:pPr algn="ctr"/>
            <a:endParaRPr lang="en-US" sz="2000" dirty="0" smtClean="0">
              <a:latin typeface="Uni Sans Bold" pitchFamily="34" charset="0"/>
            </a:endParaRPr>
          </a:p>
          <a:p>
            <a:pPr algn="ctr"/>
            <a:r>
              <a:rPr lang="en-US" sz="2000" dirty="0" smtClean="0">
                <a:latin typeface="Uni Sans Bold" pitchFamily="34" charset="0"/>
              </a:rPr>
              <a:t>2011-2014</a:t>
            </a:r>
            <a:endParaRPr lang="en-US" sz="2000" dirty="0">
              <a:latin typeface="Uni Sans Bold" pitchFamily="34" charset="0"/>
            </a:endParaRPr>
          </a:p>
          <a:p>
            <a:pPr algn="ctr"/>
            <a:r>
              <a:rPr lang="en-US" sz="2000" dirty="0" err="1" smtClean="0">
                <a:latin typeface="Uni Sans Bold" pitchFamily="34" charset="0"/>
              </a:rPr>
              <a:t>Национальные</a:t>
            </a:r>
            <a:r>
              <a:rPr lang="en-US" sz="2000" dirty="0" smtClean="0">
                <a:latin typeface="Uni Sans Bold" pitchFamily="34" charset="0"/>
              </a:rPr>
              <a:t> </a:t>
            </a:r>
            <a:r>
              <a:rPr lang="en-US" sz="2000" dirty="0" err="1" smtClean="0">
                <a:latin typeface="Uni Sans Bold" pitchFamily="34" charset="0"/>
              </a:rPr>
              <a:t>механизмы</a:t>
            </a:r>
            <a:r>
              <a:rPr lang="en-US" sz="2000" dirty="0" smtClean="0">
                <a:latin typeface="Uni Sans Bold" pitchFamily="34" charset="0"/>
              </a:rPr>
              <a:t> </a:t>
            </a:r>
            <a:r>
              <a:rPr lang="en-US" sz="2000" dirty="0" err="1" smtClean="0">
                <a:latin typeface="Uni Sans Bold" pitchFamily="34" charset="0"/>
              </a:rPr>
              <a:t>координации</a:t>
            </a:r>
            <a:r>
              <a:rPr lang="en-US" sz="2000" dirty="0" smtClean="0">
                <a:latin typeface="Uni Sans Bold" pitchFamily="34" charset="0"/>
              </a:rPr>
              <a:t> </a:t>
            </a:r>
            <a:r>
              <a:rPr lang="en-US" sz="2000" dirty="0" err="1" smtClean="0">
                <a:latin typeface="Uni Sans Bold" pitchFamily="34" charset="0"/>
              </a:rPr>
              <a:t>Форума</a:t>
            </a:r>
            <a:endParaRPr lang="en-US" sz="2000" dirty="0">
              <a:latin typeface="Uni Sans Bold" pitchFamily="34" charset="0"/>
            </a:endParaRPr>
          </a:p>
          <a:p>
            <a:pPr algn="ctr"/>
            <a:r>
              <a:rPr lang="en-US" sz="2000" dirty="0" smtClean="0">
                <a:latin typeface="Uni Sans Bold" pitchFamily="34" charset="0"/>
              </a:rPr>
              <a:t>OGG </a:t>
            </a:r>
            <a:r>
              <a:rPr lang="en-US" sz="2000" dirty="0" err="1" smtClean="0">
                <a:latin typeface="Uni Sans Bold" pitchFamily="34" charset="0"/>
              </a:rPr>
              <a:t>под</a:t>
            </a:r>
            <a:r>
              <a:rPr lang="en-US" sz="2000" dirty="0" smtClean="0">
                <a:latin typeface="Uni Sans Bold" pitchFamily="34" charset="0"/>
              </a:rPr>
              <a:t> ACC </a:t>
            </a:r>
            <a:endParaRPr lang="en-US" sz="2000" dirty="0" smtClean="0"/>
          </a:p>
          <a:p>
            <a:endParaRPr lang="en-US" dirty="0"/>
          </a:p>
        </p:txBody>
      </p:sp>
      <p:pic>
        <p:nvPicPr>
          <p:cNvPr id="17" name="Picture 2" descr="C:\Users\agigauri\Desktop\OGP logo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9828" y="304800"/>
            <a:ext cx="1896091" cy="18076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17" descr="flag georgia.jpg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9650437" y="379830"/>
            <a:ext cx="1766308" cy="17326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154062"/>
      </p:ext>
    </p:extLst>
  </p:cSld>
  <p:clrMapOvr>
    <a:masterClrMapping/>
  </p:clrMapOvr>
  <p:transition xmlns:p14="http://schemas.microsoft.com/office/powerpoint/2010/main" spd="slow">
    <p:pull dir="r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8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  <p:bldP spid="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C:\Users\agigauri\Desktop\OGP logo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9828" y="304800"/>
            <a:ext cx="1896091" cy="18076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2194031" y="721452"/>
            <a:ext cx="7468582" cy="144655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4800" dirty="0" smtClean="0">
                <a:solidFill>
                  <a:srgbClr val="C00000"/>
                </a:solidFill>
                <a:latin typeface="Uni sans Bold"/>
              </a:rPr>
              <a:t>ГРУЗИЯ </a:t>
            </a:r>
            <a:endParaRPr lang="en-US" sz="4800" dirty="0">
              <a:solidFill>
                <a:srgbClr val="C00000"/>
              </a:solidFill>
              <a:latin typeface="Uni sans Bold"/>
            </a:endParaRPr>
          </a:p>
          <a:p>
            <a:pPr algn="ctr"/>
            <a:r>
              <a:rPr lang="en-US" sz="4000" dirty="0" smtClean="0">
                <a:solidFill>
                  <a:schemeClr val="tx1"/>
                </a:solidFill>
                <a:latin typeface="Uni sans Bold"/>
              </a:rPr>
              <a:t>ПЛАН ДЕЙСТВИЙ </a:t>
            </a:r>
            <a:r>
              <a:rPr lang="ka-GE" sz="4000" dirty="0" smtClean="0">
                <a:solidFill>
                  <a:schemeClr val="tx1"/>
                </a:solidFill>
                <a:latin typeface="Uni Nusxuri Bold" pitchFamily="34" charset="0"/>
              </a:rPr>
              <a:t>201</a:t>
            </a:r>
            <a:r>
              <a:rPr lang="en-US" sz="4000" dirty="0">
                <a:solidFill>
                  <a:schemeClr val="tx1"/>
                </a:solidFill>
                <a:latin typeface="Uni Nusxuri Bold" pitchFamily="34" charset="0"/>
              </a:rPr>
              <a:t>4</a:t>
            </a:r>
            <a:r>
              <a:rPr lang="ka-GE" sz="4000" dirty="0">
                <a:solidFill>
                  <a:schemeClr val="tx1"/>
                </a:solidFill>
                <a:latin typeface="Uni Nusxuri Bold" pitchFamily="34" charset="0"/>
              </a:rPr>
              <a:t>-201</a:t>
            </a:r>
            <a:r>
              <a:rPr lang="en-US" sz="4000" dirty="0">
                <a:solidFill>
                  <a:schemeClr val="tx1"/>
                </a:solidFill>
                <a:latin typeface="Uni Nusxuri Bold" pitchFamily="34" charset="0"/>
              </a:rPr>
              <a:t>5</a:t>
            </a:r>
            <a:endParaRPr lang="ka-GE" sz="4000" dirty="0">
              <a:solidFill>
                <a:schemeClr val="tx1"/>
              </a:solidFill>
              <a:latin typeface="Uni Nusxuri Bold" pitchFamily="34" charset="0"/>
            </a:endParaRPr>
          </a:p>
        </p:txBody>
      </p:sp>
      <p:pic>
        <p:nvPicPr>
          <p:cNvPr id="8" name="Picture 7" descr="flag georgia.jpg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9404908" y="299379"/>
            <a:ext cx="2011839" cy="155434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78302" y="4332983"/>
            <a:ext cx="474081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q"/>
            </a:pPr>
            <a:r>
              <a:rPr lang="en-US" dirty="0" err="1" smtClean="0">
                <a:latin typeface="Uni sans Bold"/>
              </a:rPr>
              <a:t>Улучшения</a:t>
            </a:r>
            <a:r>
              <a:rPr lang="en-US" dirty="0" smtClean="0">
                <a:latin typeface="Uni sans Bold"/>
              </a:rPr>
              <a:t> </a:t>
            </a:r>
            <a:r>
              <a:rPr lang="en-US" dirty="0" err="1" smtClean="0">
                <a:latin typeface="Uni sans Bold"/>
              </a:rPr>
              <a:t>об</a:t>
            </a:r>
            <a:r>
              <a:rPr lang="ru-RU" dirty="0" smtClean="0">
                <a:latin typeface="Uni sans Bold"/>
              </a:rPr>
              <a:t>щ</a:t>
            </a:r>
            <a:r>
              <a:rPr lang="en-US" dirty="0" err="1" smtClean="0">
                <a:latin typeface="Uni sans Bold"/>
              </a:rPr>
              <a:t>ественных</a:t>
            </a:r>
            <a:r>
              <a:rPr lang="en-US" dirty="0" smtClean="0">
                <a:latin typeface="Uni sans Bold"/>
              </a:rPr>
              <a:t> </a:t>
            </a:r>
            <a:r>
              <a:rPr lang="en-US" dirty="0" err="1" smtClean="0">
                <a:latin typeface="Uni sans Bold"/>
              </a:rPr>
              <a:t>услуг</a:t>
            </a:r>
            <a:endParaRPr lang="en-US" dirty="0"/>
          </a:p>
          <a:p>
            <a:pPr marL="285750" indent="-285750">
              <a:buFont typeface="Wingdings" pitchFamily="2" charset="2"/>
              <a:buChar char="q"/>
            </a:pPr>
            <a:r>
              <a:rPr lang="en-US" dirty="0" err="1" smtClean="0">
                <a:latin typeface="Uni sans Bold"/>
              </a:rPr>
              <a:t>Привлечение</a:t>
            </a:r>
            <a:r>
              <a:rPr lang="en-US" dirty="0" smtClean="0">
                <a:latin typeface="Uni sans Bold"/>
              </a:rPr>
              <a:t> </a:t>
            </a:r>
            <a:r>
              <a:rPr lang="en-US" dirty="0" err="1" smtClean="0">
                <a:latin typeface="Uni sans Bold"/>
              </a:rPr>
              <a:t>граждан</a:t>
            </a:r>
            <a:r>
              <a:rPr lang="en-US" dirty="0" smtClean="0">
                <a:latin typeface="Uni sans Bold"/>
              </a:rPr>
              <a:t> к </a:t>
            </a:r>
            <a:r>
              <a:rPr lang="en-US" dirty="0" err="1" smtClean="0">
                <a:latin typeface="Uni sans Bold"/>
              </a:rPr>
              <a:t>участию</a:t>
            </a:r>
            <a:endParaRPr lang="ka-GE" dirty="0"/>
          </a:p>
          <a:p>
            <a:pPr marL="285750" indent="-285750">
              <a:buFont typeface="Wingdings" pitchFamily="2" charset="2"/>
              <a:buChar char="q"/>
            </a:pPr>
            <a:r>
              <a:rPr lang="en-US" dirty="0" err="1" smtClean="0">
                <a:latin typeface="Uni sans Bold"/>
              </a:rPr>
              <a:t>Улучшение</a:t>
            </a:r>
            <a:r>
              <a:rPr lang="en-US" dirty="0" smtClean="0">
                <a:latin typeface="Uni sans Bold"/>
              </a:rPr>
              <a:t> </a:t>
            </a:r>
            <a:r>
              <a:rPr lang="en-US" dirty="0" err="1" smtClean="0">
                <a:latin typeface="Uni sans Bold"/>
              </a:rPr>
              <a:t>управления</a:t>
            </a:r>
            <a:r>
              <a:rPr lang="en-US" dirty="0" smtClean="0">
                <a:latin typeface="Uni sans Bold"/>
              </a:rPr>
              <a:t> </a:t>
            </a:r>
            <a:r>
              <a:rPr lang="en-US" dirty="0" err="1" smtClean="0">
                <a:latin typeface="Uni sans Bold"/>
              </a:rPr>
              <a:t>общественными</a:t>
            </a:r>
            <a:r>
              <a:rPr lang="en-US" dirty="0" smtClean="0">
                <a:latin typeface="Uni sans Bold"/>
              </a:rPr>
              <a:t> </a:t>
            </a:r>
            <a:r>
              <a:rPr lang="en-US" dirty="0" err="1" smtClean="0">
                <a:latin typeface="Uni sans Bold"/>
              </a:rPr>
              <a:t>ресурсами</a:t>
            </a:r>
            <a:endParaRPr lang="en-US" dirty="0">
              <a:latin typeface="Uni sans Bold"/>
            </a:endParaRPr>
          </a:p>
          <a:p>
            <a:pPr marL="285750" indent="-285750">
              <a:buFont typeface="Wingdings" pitchFamily="2" charset="2"/>
              <a:buChar char="q"/>
            </a:pPr>
            <a:r>
              <a:rPr lang="en-US" dirty="0" err="1" smtClean="0">
                <a:latin typeface="Uni sans Bold"/>
              </a:rPr>
              <a:t>Безопасная</a:t>
            </a:r>
            <a:r>
              <a:rPr lang="en-US" dirty="0" smtClean="0">
                <a:latin typeface="Uni sans Bold"/>
              </a:rPr>
              <a:t> </a:t>
            </a:r>
            <a:r>
              <a:rPr lang="en-US" dirty="0" err="1" smtClean="0">
                <a:latin typeface="Uni sans Bold"/>
              </a:rPr>
              <a:t>среда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379828" y="3194687"/>
            <a:ext cx="365759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en-US" sz="2400" b="1" dirty="0">
              <a:solidFill>
                <a:schemeClr val="tx1">
                  <a:lumMod val="50000"/>
                  <a:lumOff val="50000"/>
                </a:schemeClr>
              </a:solidFill>
              <a:latin typeface="Uni sans Bold"/>
            </a:endParaRPr>
          </a:p>
          <a:p>
            <a:pPr algn="ctr"/>
            <a:r>
              <a:rPr lang="en-US" sz="2400" dirty="0" err="1" smtClean="0">
                <a:latin typeface="Uni sans Bold"/>
              </a:rPr>
              <a:t>Основные</a:t>
            </a:r>
            <a:r>
              <a:rPr lang="en-US" sz="2400" dirty="0" smtClean="0">
                <a:latin typeface="Uni sans Bold"/>
              </a:rPr>
              <a:t> </a:t>
            </a:r>
            <a:r>
              <a:rPr lang="en-US" sz="2400" dirty="0" err="1" smtClean="0">
                <a:latin typeface="Uni sans Bold"/>
              </a:rPr>
              <a:t>проблемы</a:t>
            </a:r>
            <a:r>
              <a:rPr lang="en-US" sz="2400" dirty="0" smtClean="0">
                <a:latin typeface="Uni sans Bold"/>
              </a:rPr>
              <a:t> </a:t>
            </a:r>
            <a:r>
              <a:rPr lang="en-US" sz="2400" dirty="0" err="1" smtClean="0">
                <a:latin typeface="Uni sans Bold"/>
              </a:rPr>
              <a:t>Грузии</a:t>
            </a:r>
            <a:r>
              <a:rPr lang="en-US" sz="2400" dirty="0" smtClean="0">
                <a:latin typeface="Uni sans Bold"/>
              </a:rPr>
              <a:t>               </a:t>
            </a:r>
            <a:endParaRPr lang="en-US" sz="2400" dirty="0"/>
          </a:p>
        </p:txBody>
      </p:sp>
      <p:sp>
        <p:nvSpPr>
          <p:cNvPr id="15" name="Rectangle 14"/>
          <p:cNvSpPr/>
          <p:nvPr/>
        </p:nvSpPr>
        <p:spPr>
          <a:xfrm>
            <a:off x="2686932" y="2391857"/>
            <a:ext cx="683489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b="1" dirty="0">
                <a:latin typeface="Uni Sans Bold" pitchFamily="34" charset="0"/>
              </a:rPr>
              <a:t>27 </a:t>
            </a:r>
            <a:r>
              <a:rPr lang="en-US" sz="2400" b="1" dirty="0" err="1" smtClean="0">
                <a:latin typeface="Uni Sans Bold" pitchFamily="34" charset="0"/>
              </a:rPr>
              <a:t>обязательств</a:t>
            </a:r>
            <a:r>
              <a:rPr lang="en-US" sz="2400" b="1" dirty="0" smtClean="0">
                <a:latin typeface="Uni Sans Bold" pitchFamily="34" charset="0"/>
              </a:rPr>
              <a:t> </a:t>
            </a:r>
            <a:endParaRPr lang="en-US" sz="2400" b="1" dirty="0">
              <a:latin typeface="Uni Sans Bold" pitchFamily="34" charset="0"/>
            </a:endParaRPr>
          </a:p>
          <a:p>
            <a:pPr algn="ctr"/>
            <a:r>
              <a:rPr lang="en-US" sz="2400" b="1" dirty="0">
                <a:latin typeface="Uni Sans Bold" pitchFamily="34" charset="0"/>
              </a:rPr>
              <a:t>16 </a:t>
            </a:r>
            <a:r>
              <a:rPr lang="en-US" sz="2400" b="1" dirty="0" err="1" smtClean="0">
                <a:latin typeface="Uni Sans Bold" pitchFamily="34" charset="0"/>
              </a:rPr>
              <a:t>ответственных</a:t>
            </a:r>
            <a:r>
              <a:rPr lang="en-US" sz="2400" b="1" dirty="0" smtClean="0">
                <a:latin typeface="Uni Sans Bold" pitchFamily="34" charset="0"/>
              </a:rPr>
              <a:t> </a:t>
            </a:r>
            <a:r>
              <a:rPr lang="en-US" sz="2400" b="1" dirty="0" err="1" smtClean="0">
                <a:latin typeface="Uni Sans Bold" pitchFamily="34" charset="0"/>
              </a:rPr>
              <a:t>органов</a:t>
            </a:r>
            <a:r>
              <a:rPr lang="en-US" sz="2400" b="1" dirty="0" smtClean="0">
                <a:latin typeface="Uni Sans Bold" pitchFamily="34" charset="0"/>
              </a:rPr>
              <a:t> </a:t>
            </a:r>
            <a:r>
              <a:rPr lang="en-US" sz="2400" b="1" dirty="0" err="1" smtClean="0">
                <a:latin typeface="Uni Sans Bold" pitchFamily="34" charset="0"/>
              </a:rPr>
              <a:t>власти</a:t>
            </a:r>
            <a:endParaRPr lang="en-US" sz="2400" b="1" dirty="0">
              <a:latin typeface="Uni Sans Bold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7132322" y="3222852"/>
            <a:ext cx="4656405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b="1" dirty="0">
              <a:latin typeface="Uni Sans Bold" pitchFamily="34" charset="0"/>
            </a:endParaRPr>
          </a:p>
          <a:p>
            <a:pPr algn="ctr"/>
            <a:r>
              <a:rPr lang="en-US" sz="2400" dirty="0" err="1" smtClean="0">
                <a:latin typeface="Uni sans Bold"/>
              </a:rPr>
              <a:t>Амбициозные</a:t>
            </a:r>
            <a:r>
              <a:rPr lang="en-US" sz="2400" dirty="0" smtClean="0">
                <a:latin typeface="Uni sans Bold"/>
              </a:rPr>
              <a:t> </a:t>
            </a:r>
            <a:r>
              <a:rPr lang="en-US" sz="2400" dirty="0" err="1" smtClean="0">
                <a:latin typeface="Uni sans Bold"/>
              </a:rPr>
              <a:t>обязательства</a:t>
            </a:r>
            <a:r>
              <a:rPr lang="en-US" sz="2400" dirty="0" smtClean="0">
                <a:latin typeface="Uni sans Bold"/>
              </a:rPr>
              <a:t> </a:t>
            </a:r>
            <a:r>
              <a:rPr lang="en-US" sz="2400" dirty="0" err="1" smtClean="0">
                <a:latin typeface="Uni sans Bold"/>
              </a:rPr>
              <a:t>Плана</a:t>
            </a:r>
            <a:r>
              <a:rPr lang="en-US" sz="2400" dirty="0" smtClean="0">
                <a:latin typeface="Uni sans Bold"/>
              </a:rPr>
              <a:t> </a:t>
            </a:r>
            <a:r>
              <a:rPr lang="en-US" sz="2400" dirty="0" err="1" smtClean="0">
                <a:latin typeface="Uni sans Bold"/>
              </a:rPr>
              <a:t>действий</a:t>
            </a:r>
            <a:endParaRPr lang="en-US" sz="2400" dirty="0">
              <a:latin typeface="Uni sans Bold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033847" y="4395018"/>
            <a:ext cx="465640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q"/>
            </a:pPr>
            <a:r>
              <a:rPr lang="en-US" dirty="0" err="1" smtClean="0">
                <a:latin typeface="Uni sans Bold"/>
              </a:rPr>
              <a:t>Портал</a:t>
            </a:r>
            <a:r>
              <a:rPr lang="en-US" dirty="0" smtClean="0">
                <a:latin typeface="Uni sans Bold"/>
              </a:rPr>
              <a:t> </a:t>
            </a:r>
            <a:r>
              <a:rPr lang="en-US" dirty="0" err="1" smtClean="0">
                <a:latin typeface="Uni sans Bold"/>
              </a:rPr>
              <a:t>открытых</a:t>
            </a:r>
            <a:r>
              <a:rPr lang="en-US" dirty="0" smtClean="0">
                <a:latin typeface="Uni sans Bold"/>
              </a:rPr>
              <a:t> </a:t>
            </a:r>
            <a:r>
              <a:rPr lang="en-US" dirty="0" err="1" smtClean="0">
                <a:latin typeface="Uni sans Bold"/>
              </a:rPr>
              <a:t>данных</a:t>
            </a:r>
            <a:endParaRPr lang="en-US" dirty="0"/>
          </a:p>
          <a:p>
            <a:pPr marL="285750" indent="-285750">
              <a:buFont typeface="Wingdings" pitchFamily="2" charset="2"/>
              <a:buChar char="q"/>
            </a:pPr>
            <a:r>
              <a:rPr lang="en-US" dirty="0" err="1" smtClean="0">
                <a:latin typeface="Uni sans Bold"/>
              </a:rPr>
              <a:t>Акт</a:t>
            </a:r>
            <a:r>
              <a:rPr lang="en-US" dirty="0" smtClean="0">
                <a:latin typeface="Uni sans Bold"/>
              </a:rPr>
              <a:t> </a:t>
            </a:r>
            <a:r>
              <a:rPr lang="en-US" dirty="0" err="1" smtClean="0">
                <a:latin typeface="Uni sans Bold"/>
              </a:rPr>
              <a:t>свободы</a:t>
            </a:r>
            <a:r>
              <a:rPr lang="en-US" dirty="0" smtClean="0">
                <a:latin typeface="Uni sans Bold"/>
              </a:rPr>
              <a:t> </a:t>
            </a:r>
            <a:r>
              <a:rPr lang="en-US" dirty="0" err="1" smtClean="0">
                <a:latin typeface="Uni sans Bold"/>
              </a:rPr>
              <a:t>информации</a:t>
            </a:r>
            <a:endParaRPr lang="ka-GE" dirty="0"/>
          </a:p>
          <a:p>
            <a:pPr marL="285750" indent="-285750">
              <a:buFont typeface="Wingdings" pitchFamily="2" charset="2"/>
              <a:buChar char="q"/>
            </a:pPr>
            <a:r>
              <a:rPr lang="en-US" dirty="0" err="1" smtClean="0">
                <a:latin typeface="Uni sans Bold"/>
              </a:rPr>
              <a:t>Портал</a:t>
            </a:r>
            <a:r>
              <a:rPr lang="en-US" dirty="0" smtClean="0">
                <a:latin typeface="Uni sans Bold"/>
              </a:rPr>
              <a:t> </a:t>
            </a:r>
            <a:r>
              <a:rPr lang="en-US" dirty="0" err="1" smtClean="0">
                <a:latin typeface="Uni sans Bold"/>
              </a:rPr>
              <a:t>электронных</a:t>
            </a:r>
            <a:r>
              <a:rPr lang="en-US" dirty="0" smtClean="0">
                <a:latin typeface="Uni sans Bold"/>
              </a:rPr>
              <a:t> </a:t>
            </a:r>
            <a:r>
              <a:rPr lang="en-US" dirty="0" err="1" smtClean="0">
                <a:latin typeface="Uni sans Bold"/>
              </a:rPr>
              <a:t>петиций</a:t>
            </a:r>
            <a:endParaRPr lang="en-US" dirty="0">
              <a:latin typeface="Uni sans Bold"/>
            </a:endParaRPr>
          </a:p>
          <a:p>
            <a:pPr marL="285750" indent="-285750">
              <a:buFont typeface="Wingdings" pitchFamily="2" charset="2"/>
              <a:buChar char="q"/>
            </a:pPr>
            <a:r>
              <a:rPr lang="en-US" dirty="0" err="1" smtClean="0">
                <a:latin typeface="Uni sans Bold"/>
              </a:rPr>
              <a:t>Цифровое</a:t>
            </a:r>
            <a:r>
              <a:rPr lang="en-US" dirty="0" smtClean="0">
                <a:latin typeface="Uni sans Bold"/>
              </a:rPr>
              <a:t> </a:t>
            </a:r>
            <a:r>
              <a:rPr lang="en-US" dirty="0" err="1" smtClean="0">
                <a:latin typeface="Uni sans Bold"/>
              </a:rPr>
              <a:t>сохранение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6222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6948" y="365125"/>
            <a:ext cx="6316394" cy="619613"/>
          </a:xfrm>
        </p:spPr>
        <p:txBody>
          <a:bodyPr>
            <a:noAutofit/>
          </a:bodyPr>
          <a:lstStyle/>
          <a:p>
            <a:r>
              <a:rPr lang="en-GB" altLang="en-US" sz="3000" dirty="0" smtClean="0">
                <a:solidFill>
                  <a:schemeClr val="accent2"/>
                </a:solidFill>
              </a:rPr>
              <a:t>ОГД в </a:t>
            </a:r>
            <a:r>
              <a:rPr lang="en-GB" altLang="en-US" sz="3000" dirty="0" err="1" smtClean="0">
                <a:solidFill>
                  <a:schemeClr val="accent2"/>
                </a:solidFill>
              </a:rPr>
              <a:t>стратегии</a:t>
            </a:r>
            <a:r>
              <a:rPr lang="en-GB" altLang="en-US" sz="3000" dirty="0" smtClean="0">
                <a:solidFill>
                  <a:schemeClr val="accent2"/>
                </a:solidFill>
              </a:rPr>
              <a:t> </a:t>
            </a:r>
            <a:r>
              <a:rPr lang="en-GB" altLang="en-US" sz="3000" dirty="0" err="1" smtClean="0">
                <a:solidFill>
                  <a:schemeClr val="accent2"/>
                </a:solidFill>
              </a:rPr>
              <a:t>электронного</a:t>
            </a:r>
            <a:r>
              <a:rPr lang="en-GB" altLang="en-US" sz="3000" dirty="0" smtClean="0">
                <a:solidFill>
                  <a:schemeClr val="accent2"/>
                </a:solidFill>
              </a:rPr>
              <a:t> </a:t>
            </a:r>
            <a:r>
              <a:rPr lang="en-GB" altLang="en-US" sz="3000" dirty="0" err="1" smtClean="0">
                <a:solidFill>
                  <a:schemeClr val="accent2"/>
                </a:solidFill>
              </a:rPr>
              <a:t>правительства</a:t>
            </a:r>
            <a:r>
              <a:rPr lang="en-GB" altLang="en-US" sz="3000" dirty="0" smtClean="0">
                <a:solidFill>
                  <a:schemeClr val="accent2"/>
                </a:solidFill>
              </a:rPr>
              <a:t> </a:t>
            </a:r>
            <a:r>
              <a:rPr lang="en-GB" altLang="en-US" sz="3000" dirty="0" err="1" smtClean="0">
                <a:solidFill>
                  <a:schemeClr val="accent2"/>
                </a:solidFill>
              </a:rPr>
              <a:t>Грузии</a:t>
            </a:r>
            <a:endParaRPr lang="en-US" sz="3000" dirty="0">
              <a:solidFill>
                <a:schemeClr val="accent2"/>
              </a:solidFill>
            </a:endParaRPr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6980" y="1665027"/>
            <a:ext cx="6120151" cy="4946788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6223381" y="-22678"/>
            <a:ext cx="5759355" cy="69865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2000" dirty="0" smtClean="0"/>
              <a:t>Ключевые </a:t>
            </a:r>
            <a:r>
              <a:rPr lang="ru-RU" sz="2000" dirty="0"/>
              <a:t>направления </a:t>
            </a:r>
            <a:r>
              <a:rPr lang="ru-RU" sz="2000" dirty="0" smtClean="0"/>
              <a:t>стратегии </a:t>
            </a:r>
            <a:r>
              <a:rPr lang="ru-RU" sz="2000" dirty="0"/>
              <a:t>электронной </a:t>
            </a:r>
            <a:r>
              <a:rPr lang="ru-RU" sz="2000" dirty="0" smtClean="0"/>
              <a:t>Грузии </a:t>
            </a:r>
            <a:r>
              <a:rPr lang="en-US" sz="2000" dirty="0" smtClean="0"/>
              <a:t>в </a:t>
            </a:r>
            <a:r>
              <a:rPr lang="en-US" sz="2000" dirty="0" err="1" smtClean="0"/>
              <a:t>целях</a:t>
            </a:r>
            <a:r>
              <a:rPr lang="en-US" sz="2000" dirty="0" smtClean="0"/>
              <a:t> </a:t>
            </a:r>
            <a:r>
              <a:rPr lang="en-US" sz="2000" dirty="0" err="1" smtClean="0"/>
              <a:t>применения</a:t>
            </a:r>
            <a:r>
              <a:rPr lang="en-US" sz="2000" dirty="0" smtClean="0"/>
              <a:t> </a:t>
            </a:r>
            <a:r>
              <a:rPr lang="en-US" sz="2000" dirty="0" err="1" smtClean="0"/>
              <a:t>открытых</a:t>
            </a:r>
            <a:r>
              <a:rPr lang="en-US" sz="2000" dirty="0" smtClean="0"/>
              <a:t> </a:t>
            </a:r>
            <a:r>
              <a:rPr lang="en-US" sz="2000" dirty="0" err="1" smtClean="0"/>
              <a:t>государственных</a:t>
            </a:r>
            <a:r>
              <a:rPr lang="en-US" sz="2000" dirty="0" smtClean="0"/>
              <a:t> </a:t>
            </a:r>
            <a:r>
              <a:rPr lang="en-US" sz="2000" dirty="0" err="1" smtClean="0"/>
              <a:t>данных</a:t>
            </a:r>
            <a:r>
              <a:rPr lang="en-US" sz="2000" dirty="0" smtClean="0"/>
              <a:t> (ОГД)</a:t>
            </a:r>
            <a:endParaRPr lang="ru-RU" sz="2000" dirty="0"/>
          </a:p>
          <a:p>
            <a:pPr lvl="1">
              <a:defRPr/>
            </a:pPr>
            <a:r>
              <a:rPr lang="en-US" sz="1600" dirty="0"/>
              <a:t>И</a:t>
            </a:r>
            <a:r>
              <a:rPr lang="ru-RU" sz="1600" dirty="0" err="1" smtClean="0"/>
              <a:t>нфраструктура</a:t>
            </a:r>
            <a:endParaRPr lang="ru-RU" sz="1600" dirty="0"/>
          </a:p>
          <a:p>
            <a:pPr lvl="1">
              <a:defRPr/>
            </a:pPr>
            <a:r>
              <a:rPr lang="ru-RU" sz="1600" dirty="0"/>
              <a:t>Система управления государственными финансами</a:t>
            </a:r>
          </a:p>
          <a:p>
            <a:pPr lvl="1">
              <a:defRPr/>
            </a:pPr>
            <a:r>
              <a:rPr lang="ru-RU" sz="1600" dirty="0"/>
              <a:t>Включение </a:t>
            </a:r>
            <a:r>
              <a:rPr lang="en-US" sz="1600" dirty="0" err="1" smtClean="0"/>
              <a:t>структур</a:t>
            </a:r>
            <a:r>
              <a:rPr lang="en-US" sz="1600" dirty="0" smtClean="0"/>
              <a:t> и </a:t>
            </a:r>
            <a:r>
              <a:rPr lang="ru-RU" sz="1600" dirty="0" err="1" smtClean="0"/>
              <a:t>управлени</a:t>
            </a:r>
            <a:r>
              <a:rPr lang="en-US" sz="1600" dirty="0" smtClean="0"/>
              <a:t>я</a:t>
            </a:r>
            <a:r>
              <a:rPr lang="ru-RU" sz="1600" dirty="0" smtClean="0"/>
              <a:t> </a:t>
            </a:r>
            <a:r>
              <a:rPr lang="ru-RU" sz="1600" dirty="0"/>
              <a:t>... в том числе </a:t>
            </a:r>
            <a:r>
              <a:rPr lang="en-US" sz="1600" dirty="0"/>
              <a:t>н</a:t>
            </a:r>
            <a:r>
              <a:rPr lang="ru-RU" sz="1600" dirty="0" err="1" smtClean="0"/>
              <a:t>ормативно-правов</a:t>
            </a:r>
            <a:r>
              <a:rPr lang="en-US" sz="1600" dirty="0" err="1" smtClean="0"/>
              <a:t>ой</a:t>
            </a:r>
            <a:r>
              <a:rPr lang="ru-RU" sz="1600" dirty="0" smtClean="0"/>
              <a:t> баз</a:t>
            </a:r>
            <a:r>
              <a:rPr lang="en-US" sz="1600" dirty="0"/>
              <a:t>ы</a:t>
            </a:r>
            <a:r>
              <a:rPr lang="ru-RU" sz="1600" dirty="0" smtClean="0"/>
              <a:t>, баз</a:t>
            </a:r>
            <a:r>
              <a:rPr lang="en-US" sz="1600" dirty="0" smtClean="0"/>
              <a:t>ы</a:t>
            </a:r>
            <a:r>
              <a:rPr lang="ru-RU" sz="1600" dirty="0" smtClean="0"/>
              <a:t> </a:t>
            </a:r>
            <a:r>
              <a:rPr lang="ru-RU" sz="1600" dirty="0"/>
              <a:t>совместимости, программы развития, управленческих структур </a:t>
            </a:r>
            <a:r>
              <a:rPr lang="en-US" sz="1600" dirty="0" err="1" smtClean="0"/>
              <a:t>на</a:t>
            </a:r>
            <a:r>
              <a:rPr lang="en-US" sz="1600" dirty="0" smtClean="0"/>
              <a:t> </a:t>
            </a:r>
            <a:r>
              <a:rPr lang="en-US" sz="1600" dirty="0" err="1" smtClean="0"/>
              <a:t>основе</a:t>
            </a:r>
            <a:r>
              <a:rPr lang="en-US" sz="1600" dirty="0" smtClean="0"/>
              <a:t> </a:t>
            </a:r>
            <a:r>
              <a:rPr lang="ru-RU" sz="1600" dirty="0" err="1" smtClean="0"/>
              <a:t>координаци</a:t>
            </a:r>
            <a:r>
              <a:rPr lang="en-US" sz="1600" dirty="0" smtClean="0"/>
              <a:t>и</a:t>
            </a:r>
            <a:r>
              <a:rPr lang="ru-RU" sz="1600" dirty="0" smtClean="0"/>
              <a:t> </a:t>
            </a:r>
            <a:r>
              <a:rPr lang="ru-RU" sz="1600" dirty="0"/>
              <a:t>и </a:t>
            </a:r>
            <a:r>
              <a:rPr lang="ru-RU" sz="1600" dirty="0" err="1" smtClean="0"/>
              <a:t>построени</a:t>
            </a:r>
            <a:r>
              <a:rPr lang="en-US" sz="1600" dirty="0"/>
              <a:t>я</a:t>
            </a:r>
            <a:r>
              <a:rPr lang="ru-RU" sz="1600" dirty="0" smtClean="0"/>
              <a:t> </a:t>
            </a:r>
            <a:r>
              <a:rPr lang="ru-RU" sz="1600" dirty="0"/>
              <a:t>сообщества</a:t>
            </a:r>
          </a:p>
          <a:p>
            <a:pPr lvl="1">
              <a:defRPr/>
            </a:pPr>
            <a:r>
              <a:rPr lang="en-US" sz="1600" dirty="0" err="1" smtClean="0"/>
              <a:t>Осведомленность</a:t>
            </a:r>
            <a:endParaRPr lang="en-US" sz="1600" dirty="0" smtClean="0"/>
          </a:p>
          <a:p>
            <a:pPr lvl="1">
              <a:defRPr/>
            </a:pPr>
            <a:endParaRPr lang="ru-RU" sz="1600" dirty="0"/>
          </a:p>
          <a:p>
            <a:pPr>
              <a:defRPr/>
            </a:pPr>
            <a:r>
              <a:rPr lang="en-US" sz="2000" dirty="0" smtClean="0"/>
              <a:t>О</a:t>
            </a:r>
            <a:r>
              <a:rPr lang="ru-RU" sz="2000" dirty="0" err="1" smtClean="0"/>
              <a:t>тношение</a:t>
            </a:r>
            <a:r>
              <a:rPr lang="en-US" sz="2000" dirty="0" smtClean="0"/>
              <a:t> ОГД</a:t>
            </a:r>
            <a:r>
              <a:rPr lang="ru-RU" sz="2000" dirty="0" smtClean="0"/>
              <a:t> </a:t>
            </a:r>
            <a:r>
              <a:rPr lang="ru-RU" sz="2000" dirty="0"/>
              <a:t>к основным тематическим приоритетам</a:t>
            </a:r>
          </a:p>
          <a:p>
            <a:pPr lvl="1">
              <a:defRPr/>
            </a:pPr>
            <a:r>
              <a:rPr lang="en-US" sz="1600" dirty="0"/>
              <a:t>Э</a:t>
            </a:r>
            <a:r>
              <a:rPr lang="ru-RU" sz="1600" dirty="0" err="1" smtClean="0"/>
              <a:t>лектронные</a:t>
            </a:r>
            <a:r>
              <a:rPr lang="ru-RU" sz="1600" dirty="0" smtClean="0"/>
              <a:t> </a:t>
            </a:r>
            <a:r>
              <a:rPr lang="ru-RU" sz="1600" dirty="0"/>
              <a:t>услуги -&gt; новые (общественные) услуги </a:t>
            </a:r>
            <a:r>
              <a:rPr lang="en-US" sz="1600" dirty="0" err="1" smtClean="0"/>
              <a:t>на</a:t>
            </a:r>
            <a:r>
              <a:rPr lang="en-US" sz="1600" dirty="0" smtClean="0"/>
              <a:t> </a:t>
            </a:r>
            <a:r>
              <a:rPr lang="en-US" sz="1600" dirty="0" err="1" smtClean="0"/>
              <a:t>основе</a:t>
            </a:r>
            <a:r>
              <a:rPr lang="en-US" sz="1600" dirty="0" smtClean="0"/>
              <a:t> ОГД</a:t>
            </a:r>
            <a:endParaRPr lang="ru-RU" sz="1600" dirty="0"/>
          </a:p>
          <a:p>
            <a:pPr lvl="1">
              <a:defRPr/>
            </a:pPr>
            <a:r>
              <a:rPr lang="en-US" sz="1600" b="1" dirty="0" err="1" smtClean="0"/>
              <a:t>Электронное</a:t>
            </a:r>
            <a:r>
              <a:rPr lang="en-US" sz="1600" b="1" dirty="0" smtClean="0"/>
              <a:t> </a:t>
            </a:r>
            <a:r>
              <a:rPr lang="en-US" sz="1600" b="1" dirty="0" err="1" smtClean="0"/>
              <a:t>участие</a:t>
            </a:r>
            <a:r>
              <a:rPr lang="ru-RU" sz="1600" b="1" dirty="0" smtClean="0"/>
              <a:t> </a:t>
            </a:r>
            <a:r>
              <a:rPr lang="ru-RU" sz="1600" b="1" dirty="0"/>
              <a:t>и Открытое правительство </a:t>
            </a:r>
            <a:r>
              <a:rPr lang="ru-RU" sz="1600" dirty="0"/>
              <a:t>-&gt; </a:t>
            </a:r>
            <a:r>
              <a:rPr lang="en-US" sz="1600" dirty="0" smtClean="0"/>
              <a:t>ОГД</a:t>
            </a:r>
            <a:r>
              <a:rPr lang="ru-RU" sz="1600" dirty="0" smtClean="0"/>
              <a:t> </a:t>
            </a:r>
            <a:r>
              <a:rPr lang="en-US" sz="1600" dirty="0" smtClean="0"/>
              <a:t>в </a:t>
            </a:r>
            <a:r>
              <a:rPr lang="en-US" sz="1600" dirty="0" err="1" smtClean="0"/>
              <a:t>поддержку</a:t>
            </a:r>
            <a:r>
              <a:rPr lang="en-US" sz="1600" dirty="0" smtClean="0"/>
              <a:t> </a:t>
            </a:r>
            <a:r>
              <a:rPr lang="ru-RU" sz="1600" dirty="0" err="1" smtClean="0"/>
              <a:t>открытост</a:t>
            </a:r>
            <a:r>
              <a:rPr lang="en-US" sz="1600" dirty="0" smtClean="0"/>
              <a:t>и</a:t>
            </a:r>
            <a:r>
              <a:rPr lang="ru-RU" sz="1600" dirty="0" smtClean="0"/>
              <a:t>, </a:t>
            </a:r>
            <a:r>
              <a:rPr lang="ru-RU" sz="1600" dirty="0" err="1" smtClean="0"/>
              <a:t>прозрачност</a:t>
            </a:r>
            <a:r>
              <a:rPr lang="en-US" sz="1600" dirty="0" smtClean="0"/>
              <a:t>и,</a:t>
            </a:r>
            <a:r>
              <a:rPr lang="ru-RU" sz="1600" dirty="0" smtClean="0"/>
              <a:t> участи</a:t>
            </a:r>
            <a:r>
              <a:rPr lang="en-US" sz="1600" dirty="0" smtClean="0"/>
              <a:t>я</a:t>
            </a:r>
            <a:r>
              <a:rPr lang="ru-RU" sz="1600" dirty="0" smtClean="0"/>
              <a:t>, сотрудничеств</a:t>
            </a:r>
            <a:r>
              <a:rPr lang="en-US" sz="1600" dirty="0"/>
              <a:t>а</a:t>
            </a:r>
            <a:r>
              <a:rPr lang="ru-RU" sz="1600" dirty="0" smtClean="0"/>
              <a:t>; </a:t>
            </a:r>
            <a:r>
              <a:rPr lang="ru-RU" sz="1600" dirty="0" err="1" smtClean="0"/>
              <a:t>поддержк</a:t>
            </a:r>
            <a:r>
              <a:rPr lang="en-US" sz="1600" dirty="0" smtClean="0"/>
              <a:t>а</a:t>
            </a:r>
            <a:r>
              <a:rPr lang="ru-RU" sz="1600" dirty="0" smtClean="0"/>
              <a:t> продвижения</a:t>
            </a:r>
            <a:r>
              <a:rPr lang="en-US" sz="1600" dirty="0" smtClean="0"/>
              <a:t> </a:t>
            </a:r>
            <a:r>
              <a:rPr lang="ru-RU" sz="1600" dirty="0" smtClean="0"/>
              <a:t>информационного общества;</a:t>
            </a:r>
            <a:endParaRPr lang="ru-RU" sz="1600" dirty="0"/>
          </a:p>
          <a:p>
            <a:pPr lvl="1">
              <a:defRPr/>
            </a:pPr>
            <a:r>
              <a:rPr lang="ru-RU" sz="1600" dirty="0" err="1" smtClean="0"/>
              <a:t>электронн</a:t>
            </a:r>
            <a:r>
              <a:rPr lang="en-US" sz="1600" dirty="0" err="1" smtClean="0"/>
              <a:t>ый</a:t>
            </a:r>
            <a:r>
              <a:rPr lang="ru-RU" sz="1600" dirty="0" smtClean="0"/>
              <a:t> бизнес </a:t>
            </a:r>
            <a:r>
              <a:rPr lang="ru-RU" sz="1600" dirty="0"/>
              <a:t>-&gt; предпринимательство, венчурные </a:t>
            </a:r>
            <a:r>
              <a:rPr lang="ru-RU" sz="1600" dirty="0" err="1"/>
              <a:t>стартапы</a:t>
            </a:r>
            <a:r>
              <a:rPr lang="ru-RU" sz="1600" dirty="0"/>
              <a:t>, инновации в информационном обществе</a:t>
            </a:r>
          </a:p>
          <a:p>
            <a:pPr lvl="1">
              <a:defRPr/>
            </a:pPr>
            <a:r>
              <a:rPr lang="ru-RU" sz="1600" dirty="0"/>
              <a:t>Навыки и </a:t>
            </a:r>
            <a:r>
              <a:rPr lang="en-US" sz="1600" dirty="0" err="1" smtClean="0"/>
              <a:t>включенность</a:t>
            </a:r>
            <a:r>
              <a:rPr lang="ru-RU" sz="1600" dirty="0" smtClean="0"/>
              <a:t> </a:t>
            </a:r>
            <a:r>
              <a:rPr lang="ru-RU" sz="1600" dirty="0"/>
              <a:t>-&gt; </a:t>
            </a:r>
            <a:r>
              <a:rPr lang="en-US" sz="1600" dirty="0" err="1" smtClean="0"/>
              <a:t>Развитие</a:t>
            </a:r>
            <a:r>
              <a:rPr lang="en-US" sz="1600" dirty="0" smtClean="0"/>
              <a:t> н</a:t>
            </a:r>
            <a:r>
              <a:rPr lang="ru-RU" sz="1600" dirty="0" err="1" smtClean="0"/>
              <a:t>авык</a:t>
            </a:r>
            <a:r>
              <a:rPr lang="en-US" sz="1600" dirty="0" err="1" smtClean="0"/>
              <a:t>ов</a:t>
            </a:r>
            <a:r>
              <a:rPr lang="ru-RU" sz="1600" dirty="0" smtClean="0"/>
              <a:t> </a:t>
            </a:r>
            <a:r>
              <a:rPr lang="en-US" sz="1600" dirty="0" err="1" smtClean="0"/>
              <a:t>как</a:t>
            </a:r>
            <a:r>
              <a:rPr lang="en-US" sz="1600" dirty="0" smtClean="0"/>
              <a:t> </a:t>
            </a:r>
            <a:r>
              <a:rPr lang="ru-RU" sz="1600" dirty="0" smtClean="0"/>
              <a:t>ключ </a:t>
            </a:r>
            <a:r>
              <a:rPr lang="en-US" sz="1600" dirty="0" err="1" smtClean="0"/>
              <a:t>для</a:t>
            </a:r>
            <a:r>
              <a:rPr lang="en-US" sz="1600" dirty="0" smtClean="0"/>
              <a:t> </a:t>
            </a:r>
            <a:r>
              <a:rPr lang="en-US" sz="1600" dirty="0" err="1" smtClean="0"/>
              <a:t>раскрытия</a:t>
            </a:r>
            <a:r>
              <a:rPr lang="en-US" sz="1600" dirty="0" smtClean="0"/>
              <a:t> </a:t>
            </a:r>
            <a:r>
              <a:rPr lang="en-US" sz="1600" dirty="0" err="1" smtClean="0"/>
              <a:t>потенциала</a:t>
            </a:r>
            <a:r>
              <a:rPr lang="en-US" sz="1600" dirty="0" smtClean="0"/>
              <a:t> </a:t>
            </a:r>
            <a:r>
              <a:rPr lang="ru-RU" sz="1600" dirty="0" err="1" smtClean="0"/>
              <a:t>использовани</a:t>
            </a:r>
            <a:r>
              <a:rPr lang="en-US" sz="1600" dirty="0" smtClean="0"/>
              <a:t>я ОГД</a:t>
            </a:r>
          </a:p>
          <a:p>
            <a:pPr lvl="1">
              <a:defRPr/>
            </a:pPr>
            <a:endParaRPr lang="ru-RU" sz="2000" dirty="0"/>
          </a:p>
          <a:p>
            <a:pPr>
              <a:defRPr/>
            </a:pPr>
            <a:r>
              <a:rPr lang="ru-RU" sz="2000" dirty="0" smtClean="0"/>
              <a:t>Не</a:t>
            </a:r>
            <a:r>
              <a:rPr lang="en-US" sz="2000" dirty="0" smtClean="0"/>
              <a:t> </a:t>
            </a:r>
            <a:r>
              <a:rPr lang="en-US" sz="2000" dirty="0" err="1" smtClean="0"/>
              <a:t>нужно</a:t>
            </a:r>
            <a:r>
              <a:rPr lang="ru-RU" sz="2000" dirty="0" smtClean="0"/>
              <a:t> </a:t>
            </a:r>
            <a:r>
              <a:rPr lang="ru-RU" sz="2000" dirty="0" err="1" smtClean="0"/>
              <a:t>забы</a:t>
            </a:r>
            <a:r>
              <a:rPr lang="en-US" sz="2000" dirty="0" err="1" smtClean="0"/>
              <a:t>ва</a:t>
            </a:r>
            <a:r>
              <a:rPr lang="ru-RU" sz="2000" dirty="0" err="1" smtClean="0"/>
              <a:t>ть</a:t>
            </a:r>
            <a:r>
              <a:rPr lang="ru-RU" sz="2000" dirty="0" smtClean="0"/>
              <a:t> </a:t>
            </a:r>
            <a:r>
              <a:rPr lang="ru-RU" sz="2000" dirty="0" err="1" smtClean="0"/>
              <a:t>бенчмаркинг</a:t>
            </a:r>
            <a:r>
              <a:rPr lang="ru-RU" sz="2000" dirty="0" smtClean="0"/>
              <a:t> </a:t>
            </a:r>
            <a:r>
              <a:rPr lang="ru-RU" sz="2000" dirty="0"/>
              <a:t>и </a:t>
            </a:r>
            <a:r>
              <a:rPr lang="ru-RU" sz="2000" dirty="0" smtClean="0"/>
              <a:t>подход</a:t>
            </a:r>
            <a:r>
              <a:rPr lang="en-US" sz="2000" dirty="0" smtClean="0"/>
              <a:t> к </a:t>
            </a:r>
            <a:r>
              <a:rPr lang="en-US" sz="2000" dirty="0" err="1" smtClean="0"/>
              <a:t>измерению</a:t>
            </a:r>
            <a:r>
              <a:rPr lang="en-US" sz="2000" dirty="0" smtClean="0"/>
              <a:t> </a:t>
            </a:r>
            <a:r>
              <a:rPr lang="en-US" sz="2000" dirty="0" err="1" smtClean="0"/>
              <a:t>результатов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9747664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3_Standarddesign">
  <a:themeElements>
    <a:clrScheme name="Standard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tandarddesign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Standard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1120</TotalTime>
  <Words>1572</Words>
  <Application>Microsoft Macintosh PowerPoint</Application>
  <PresentationFormat>Custom</PresentationFormat>
  <Paragraphs>246</Paragraphs>
  <Slides>31</Slides>
  <Notes>4</Notes>
  <HiddenSlides>1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31</vt:i4>
      </vt:variant>
    </vt:vector>
  </HeadingPairs>
  <TitlesOfParts>
    <vt:vector size="33" baseType="lpstr">
      <vt:lpstr>Office Theme</vt:lpstr>
      <vt:lpstr>3_Standarddesign</vt:lpstr>
      <vt:lpstr>PowerPoint Presentation</vt:lpstr>
      <vt:lpstr>Меморандум Открытого правительства</vt:lpstr>
      <vt:lpstr>Валюта 21-го века - открытые данные</vt:lpstr>
      <vt:lpstr>ИТ очень важны для достижения результатов от реформ</vt:lpstr>
      <vt:lpstr>PowerPoint Presentation</vt:lpstr>
      <vt:lpstr>Видение Открытого правительства в Грузии</vt:lpstr>
      <vt:lpstr>PowerPoint Presentation</vt:lpstr>
      <vt:lpstr>PowerPoint Presentation</vt:lpstr>
      <vt:lpstr>ОГД в стратегии электронного правительства Грузии</vt:lpstr>
      <vt:lpstr>ОГД в стратегии электронного правительства: пример Грузии</vt:lpstr>
      <vt:lpstr>Как реализовать Открытое правительство?</vt:lpstr>
      <vt:lpstr>Модель реализации Открытого правительства</vt:lpstr>
      <vt:lpstr>Фазы реализации ОГД</vt:lpstr>
      <vt:lpstr>Модель реализации Открытого правительства – Грузия</vt:lpstr>
      <vt:lpstr>Политические аспекты модели реализации ОГД</vt:lpstr>
      <vt:lpstr>Институционализация инициативы ОГД</vt:lpstr>
      <vt:lpstr>Юридический компонент реализации ОГД</vt:lpstr>
      <vt:lpstr>Организационные аспекты процесса реализации ОГД</vt:lpstr>
      <vt:lpstr>Организационные аспекты процесса реализации ОГД</vt:lpstr>
      <vt:lpstr>Организационные аспекты процесса реализации ОГД</vt:lpstr>
      <vt:lpstr> Внутренний мониторинг данных</vt:lpstr>
      <vt:lpstr>PowerPoint Presentation</vt:lpstr>
      <vt:lpstr>PowerPoint Presentation</vt:lpstr>
      <vt:lpstr>Дополнительные вопросы к гос. ведомствам:</vt:lpstr>
      <vt:lpstr>1.4 Улучшение качества данных   Быстрые победы: первые наборы данных на портале</vt:lpstr>
      <vt:lpstr>Технические решения для портала ОГД</vt:lpstr>
      <vt:lpstr>Маркетинг и повышение осведомленности</vt:lpstr>
      <vt:lpstr>Результат: Портал Data.Gov.Ge функционируют...</vt:lpstr>
      <vt:lpstr>Cлабые стороны</vt:lpstr>
      <vt:lpstr>Конкретные задачи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Nato Goderdzishvili</dc:creator>
  <cp:lastModifiedBy>Anna Ivanova</cp:lastModifiedBy>
  <cp:revision>95</cp:revision>
  <dcterms:created xsi:type="dcterms:W3CDTF">2014-11-13T08:41:43Z</dcterms:created>
  <dcterms:modified xsi:type="dcterms:W3CDTF">2014-11-17T19:27:08Z</dcterms:modified>
</cp:coreProperties>
</file>